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64"/>
  </p:normalViewPr>
  <p:slideViewPr>
    <p:cSldViewPr snapToGrid="0">
      <p:cViewPr varScale="1">
        <p:scale>
          <a:sx n="112" d="100"/>
          <a:sy n="112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3:36:54.4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4238 2967 15899,'-4'-51'617,"0"0"1,0 5 0,0 6 2678,-5 6-3338,2 11 133,-4-5 1432,3 14-1486,-1 3 20,-7 2 509,2 5-727,-9 4 79,2 6 288,-5 9 92,-5 7 56,-4 10 94,-4 8-450,-2 6 162,11-9 1,1 2-50,7-9 0,1 1-63,-6 8 0,1 2-160,6-1 1,3 1-200,5-1 1,3 1-255,2 9 1,5-1 123,5-13 1,4-2-78,5-3 1,4-4-688,17 7-277,6-4-262,-6-12 1,5-3-1408,9-2 0,0-2-225,-1 0 0,-1-2 3335,0-3 1,-5-2 0,-11-3-1,-12 0 1</inkml:trace>
  <inkml:trace contextRef="#ctx0" brushRef="#br0" timeOffset="890">4877 3224 15940,'-38'-9'56,"0"-1"0,-23-3-87,58 22 48,1 3 1473,0 0-1445,2 10 1042,-1-5-1081,2 4-1,2-7 6,2 0 17,2-3 6,2 0 22,1-3 50,9-2-33,-2-3 2176,6-5-2159,7-11-51,-5-1 6,8-10 95,3-9-73,-10 4 0,7-11 68,-8-4-68,-8 10 2346,2-9-2317,-11 15 33,-4 5 28,-1 2 0,-2 4 5,-6 3-22,0 3-39,-8 3-28,-1 4 22,-16 2-50,6 6-448,-12 3 431,9 4-1,1 5-10,0 2 5,2 3-16,3 3 16,2 2-16,3 2-13,2 1 920,3 15-941,4-11 6,2 11-3206,6-15 3194,5-2-10,4 0 10,6-3-21,5-2-40,21 7 34,14-7-668,-9-9 1,2-4 733,-14-2 1,-1-3-3,8-3 0,-3-2-314,1-7 317,-2-3 16,11-13 1,-16 4 2315,8-9-2254,-14-4 11,-6-5-50,-5-2-12,-8 2 51,-7 0-67,-2 11 78,-2-17 2481,1 22-2509,-2-5 685,3 12-719,0 1-10,1 2-7,1 2-4,1 2-12,2 0 5,1 3 6,1 1-5,5 0-17,-2 3-3404,5-1 3410,-2 2 5,2 1-6,1 3-11,10 8 6,-6 1-6,5 8 45,-8-2-33,-1 4 10,-2 3-5,-1 2-22,1 16 11,-4-12 3397,0 10-3391,-5-15-660,0-1 653,0-3 12,1-2-11,1-4 11,1-2 6,1-3-6,2-3 22,22-6-27,-8-5 5,20-7 0,-12-6 22,22-15-712,-13 3 704,-14 7 0,0-1 8,7-13-11,-2-5-14,-12 7 1,0-1 7,9-19-2,-10 17 0,-1-1-3,-3-1 0,-1 1 22,6-19-2,-9 19 0,-1 1 64,-3-12-17,-3 4 688,-2-10-581,-4 6-96,-1 3-190,-2 14 185,-1 15 39,2 4-17,0 3 711,0 2-761,2 4-45,-1 0-23,2 2 1,-2 3 253,-2 12-220,-5 20-5,1 6-2030,-3 15 2013,5-7-6,1 6-37,4-13 1,1 2 19,1-11 1,0 1-20,2 10 0,1 0-2801,8 17 2669,5-2-45,6 0-443,-2-20 1,1 0 442,-4-10 1,0-2-74,6 9 1,-1-2-661,8 4-695,-5-4-684,-4-7-2530,-8-7 4872,-4-5 0,-6-8 0,-2-2 0</inkml:trace>
  <inkml:trace contextRef="#ctx0" brushRef="#br0" timeOffset="1267">6132 3155 17165,'-8'-4'5232,"0"1"-4263,8 3-191,0 0-212,-64-24-169,44 15-285,-16-5 0,4 2 12,27 8-79,2 2-56,2 0-23,1 0-5,4 1-68,25-3 57,-3 2-12,24-2 6,-11 1-320,5 0 332,3-1-7,0 0 0,-13 0 1,-1 0-2364,17-2 2370,11-5 4,-24 3 18,-4-2 28,-3-1 22,-3 0 16,-4-1 35,-2 0 27,-5 0 34,-2 0 28,-6 1 40,-2 0 256,-4 0 90,-2-4 2175,-2 5-2426,-2-3-12,-1 6-45,1 2-33,-1 0-45,1 2 28,-1 1-151,2 0-28,0 2-12,1 0 1,0 2-1,0 3-5,-1 5-11,-4 14 6,2-4-3387,-2 12 3380,4-8-109,1 2 76,1 1-234,6 25 116,-1-19-38,5 18-51,0-28-68,0-1-156,-1-3-319,1-2-538,-1-4-1238,0-1-6800,-1-4 9371,-1-3 0,-4-3 0,0 0 0</inkml:trace>
  <inkml:trace contextRef="#ctx0" brushRef="#br0" timeOffset="1433">6718 2690 21523,'-16'20'-801,"-2"-11"0,27 4 0</inkml:trace>
  <inkml:trace contextRef="#ctx0" brushRef="#br0" timeOffset="2019">7275 2717 21310,'-5'-3'2515,"1"1"-666,4 2-1833,-64 1-223,42 12 210,-15-4 0,2 3 388,19 23-391,2 8 0,-2 5-738,2 7 727,0 7-6,4-11 1,0 2-7,3-10 1,1 1-778,-2 15 1,0 1 729,4-15 0,2 0-100,1-2 0,1 3 1,0-3-13,2 8 0,0-1-12,2 14 1,1-2 16,1-21 1,1-4 11,-1-1 0,1-2-110,7 25 79,-2-10 454,-4-12-269,-2-11 123,-4-11 28,-8-20 1079,1-6-1124,-6-18 12,3-2 16,-1-7 0,0-2-3,1 10 1,1-2 1260,-6-15-1331,5 16 1,-1 1 50,-3-12 22,-4-16-78,5 14-23,0-10-5,7 20-17,4 3-11,4 3-134,11-7 94,3 10-3135,9-6 3130,-1 13-23,4 1-627,3 0 632,4 1 96,20-5-67,-13 5 1,12-3 10,-19 6-11,-2 1 34,-3 0 28,-3 0 5,-4 0 34,-3 0 33,-3-1-38,-2 0 16,-2 0 23,-3 1 670,-1-1-626,-1 1 23,-2 0 352,-2 0-72,-1-2-196,-3 3-17,0-2 3364,-2 6-3415,-1 0 130,-3 0-175,1 1-10,-2 1-34,2 3-17,1 1-67,0 3-28,0 3 34,1 3-1,-2 5-10,1 13-6,0-3-12,0 9-3414,1-7 3393,1 0-252,0 0 184,0 0-56,2 0-325,4 11 84,-1-10-1260,5 14-202,-5-20-3949,0 3-3422,-3-12 9242,-1-2 0,-1-5 0,1-1 0</inkml:trace>
  <inkml:trace contextRef="#ctx0" brushRef="#br0" timeOffset="2191">7703 2809 25478,'-33'-10'-9831,"3"-7"7710,51 62 0,-15-33 1,-2-5-1</inkml:trace>
  <inkml:trace contextRef="#ctx0" brushRef="#br0" timeOffset="3036">8352 2928 18904,'-47'-26'63,"-1"1"1,4 1 0,5 10 1104,12 24-1129,-3 5-22,-1 4-6,0 1-454,1 5 426,2 2-5,3 3 1063,2 2-1136,0 18 5,9-10 1194,0 12-1222,10-15-22,4-1 785,6-1-830,5-1-224,21 9 208,-2-13 2295,15 4-2352,-5-18 1,4-6-57,4-5-33,4-4 50,-13-6 0,0-2 124,21-6 150,-21 2 1,-1-3 44,-2-3 1,-3-2 44,15-11-17,-17 10 1,-2-1 72,4-11 17,-3 2 17,-5-1 22,-4 1-2650,-3 0 2734,-4 4 351,-4 2-300,-5 3-17,-3 4-23,-4 3 162,-4 3-257,-4 3 480,-11 1-569,4 4-17,-8 1 3176,-2 7-3221,6 0 6,-18 20-34,19-7 700,-7 13-706,10 2-27,5-6-1,0 20-992,8-20 1026,2 8-34,6-13-22,8 5 28,0-11 0,22 3 45,-15-15-6,13-5 23,-1-16-29,-6 0 23,10-10 45,-4-9-23,-7 8 999,4-11-998,-10 12 10,-2 0 90,6-9-39,-7 12 34,1-3 33,-9 15 6,-3 3-17,-2 4-56,-2 3-22,0 0-79,-6 9-17,2 1 12,-7 8-1,0 9 1,3-3-17,-1 8-12,6-7-5,3-1 28,3-1-22,5 0-40,13 7-10,1-9-24,24 7 57,-13-16 0,11-1-677,-12-9 705,0-5 16,13-14 6,-12 1-3,-6-3 1,-1-3-6,-6-2 0,-2-2-3,1 0 0,-1-2 2,-1-3 1,-3-1 3,7-22-1585,-11 26 1,-1-1 1584,1-2 0,-1 1 2,1-2 0,-1 0-973,-1 1 1,-1 0 978,0 1 0,-1 0-1445,4-26 1481,-5 6 34,-2 7-100,-3 7 100,-4 8 1422,-1 6-1433,-3 6 0,0 4 1858,2 5-1931,1 3 3061,1 3-3061,0 1 999,0 2-999,0 4 0,-2 4 0,-7 23 0,-6 22-569,9-23 0,0 0 569,-2 7 0,1 1 0,2-7 0,1 1 0,0 0 0,0 3-90,-2 17 0,2 3-70,3 3 1,1 3-1057,3-11 0,2 2 0,0-2 955,2 10 1,3-2-132,1-5 0,2-2-1216,0-5 1,-1-3-997,3 18-2312,-5-26 1,-2-3 4660,0-2 1,-3-16 0,0-7 0</inkml:trace>
  <inkml:trace contextRef="#ctx0" brushRef="#br0" timeOffset="3409">9223 3184 26564,'-33'-39'143,"1"-1"1,1 3 0,11 11-121,19 23-79,3 1-51,11 1 51,3 1-5,11 2-85,19 4-509,-6 0 599,17 1 6,-14-2-1,3-1-10,0-2 10,0-1-593,15-5 638,-5-9-823,-2-1 840,-12-8 502,-18 2-502,-3-3 17,-3-3 45,-3-2-2860,-5-1 2921,-2-1-77,-2-10 133,-4 11 96,-3-5-51,-2 14 6,-2 2-17,0 4 2785,0 3-2824,0 3 947,1 2-997,-1 1 670,2 3-805,0 1 0,2 3 0,-2 3 0,-1 5 0,-3 8 0,-9 21 0,1-4-518,2 1 0,0 1 494,-3 12 10,7-15 0,1-1-81,0 17-34,4 0-33,3-1-3116,3-3 3026,2-2-107,4-5-1394,0-5 908,1-3-461,0-7-2200,0-4-6010,0-6 9655,-2-6 0,-3-4 1,-2-2-1</inkml:trace>
  <inkml:trace contextRef="#ctx0" brushRef="#br0" timeOffset="3605">9966 2590 26351,'-62'-8'-873,"11"8"357,48 23-1259,2 19 99,5-10-1953,2 14 3629,6-12 0,-5-16 0,0-1 0</inkml:trace>
  <inkml:trace contextRef="#ctx0" brushRef="#br0" timeOffset="3991">10287 2880 19008,'0'-3'5231,"1"1"-3326,-1 2-1810,-66 7-28,37 7-45,-12-5 1,0 4 39,1 31-1106,14-10 1044,-4 14-6,15 0-22,7-11-28,5 22 184,8-27-167,10 15 0,0-24 27,7 3 12,-4-13 0,3-4 23,1-4-18,2-3 1,15-13 11,-8 0 5,10-11 12,-15 0-1042,-1-4 1041,-1-2-1027,-4-4 1033,-2-2 6,-4-3-1,-4-2 18,-4-1 5,-4 0 17,-4 1-161,-3 2 183,-4 2 1,-5 3-484,0 3 501,-1 3 1449,1 5-1394,-2-1-123,5 9 1222,0 1-1295,6 8 203,1 2-242,1 1 694,0 4-705,0 3-17,-2 7-28,-1 4-2360,0 7 2304,-2 3-1489,0 6 1377,0 3-181,1 4-178,1 1-1865,1 22 253,5-15-2665,4-11 1,2-2 4448,3-2 1,2-4-1,-6-21 1</inkml:trace>
  <inkml:trace contextRef="#ctx0" brushRef="#br0" timeOffset="4349">10677 2964 19050,'23'-43'929,"-1"-1"1,-1 4 0,-6 9-397,-11 19 1551,-2 3-1900,0 4 418,-2 2-558,0 3 252,0 4-274,0 3 871,0 7-882,0 2 6,0 7 5,1 3-11,0 23-11,1-7-731,0 16 725,-1-13 6,0 1-109,-1 16 126,0-8 0,0-5-804,0-17 877,0-20 50,0-5 17,0-4 661,1-5-706,2-4 73,1-7 45,15-34-157,-4 12-392,4-4 1,2-1 391,5-4-3,5 0 0,2 0-25,4 3-31,-8 9 0,0 3 19,2 7 6,-1 3-27,-3 6 4,-3 3 7,4 4-46,-7 4 23,2 3-11,-7 4-17,-2 6 6,-1 3-51,-1 6-33,-2 4-459,-1 6 262,-1 6-273,1 6-3050,0 7 2029,2 5-2486,2 4 3857,-5-23 0,0-2 1,1 3-1,0-1 0</inkml:trace>
  <inkml:trace contextRef="#ctx0" brushRef="#br0" timeOffset="4841">2552 4698 12489,'-53'3'3,"-1"-1"1,1 1-1,4-1 1,2 0-1,4-1 58,4 1 1,3-2-23,-16 0-78,21-4 1786,18-3-1848,14-5-2718,15-2 3261,40-14 183,2 6-357,-13 6 1,3 0-149,-5 5 1,2 0 168,5-1 0,3 1-43,7-1 0,1 0-110,-15 4 1,0-1-1,2 1-459,3 0 1,1-1 0,1 0 421,4 1 0,1-1 0,1 0 2,-12 3 1,-1-1-1,1 1 1,5-1-17,-4 1 1,5 0 0,1-1 0,2 1 0,-2 0 0,-2 0-204,1 0 1,-2 1-1,-1 0 1,2-1 0,2 1 154,3-1 0,4 1 1,1-1-1,0 0 0,-2 1 1,-2 0-104,-1 0 1,-2 1 0,-1 0 0,-1 0 0,2 0 103,2 0 0,0 0 0,0 0 0,1 1 0,0-1-53,1 0 0,1 0 0,0 1 0,0-1 0,0 0 46,1 1 0,-2 0 1,2 0-1,1-1 0,4 1 1,-12 0 0,3 0 1,2 0-1,1 0 0,1 0 1,-2-1-1,0 1 1,-3 1-5,6-2 1,-1 1 0,-2 0 0,0 0 0,1 0 0,3 0-8,-6 0 1,1 0 0,2 0 0,0 0-1,1 0 1,0 0 0,0-1 0,0 1 20,0 0 1,1 0 0,1-1-1,-1 1 1,1 0 0,-2-1 0,-1 1-1,-2 0-19,7-1 0,-2 1 1,-2-1-1,0 1 1,1-1-1,3 1-9,-6-1 1,2 1 0,2-1 0,1 1 0,0-1-1,-2 1 1,-2-1 0,-2 1-3,1 0 0,-1-1 0,-3 1 0,0 0 1,-1-1-1,1 1-6,1 0 1,-1 0-1,1-1 1,-1 1-1,0 0 1,0-1-1,0 1 1,-1 0-1,1 0 1,-1-1 0,1 1-1,-1 0-6,0 0 0,-1 0 0,1 0 0,-1-1 0,0 1 0,1 0-4,8 0 1,1-1 0,0 1 0,-1 0-1,0-1-11,-1 1 1,1-1-1,-1 1 1,-1 0 0,1 0-23,-2-1 0,0 1 0,0 0 0,-1 0 0,0 0-38,-2 0 0,-1 0 0,1 0 0,0 0 0,3 0-326,0 0 1,3 0-1,1-1 1,1 1-1,-2-1 1,-2 1 400,2 0 0,-1-1 0,-1 1 0,-2-1 0,-1 1 0,8-1 0,0 1 0,-4-1 0,-5 1 0,6-1 0,0 1 0</inkml:trace>
  <inkml:trace contextRef="#ctx0" brushRef="#br0" timeOffset="5439">12667 2682 16090,'19'-45'1127,"-1"-1"1,-1 8 0,-5 4 1873,-8-2-2625,-2 20-63,-2-6 655,-3 15-838,-2 3 183,-8 4-308,0 6 950,-5 6-961,1 5 12,-2 4-23,-12 15-34,3 7-33,1 14 50,12-13 12,14-5 11,8-14 22,6-4 45,16 0 28,9-9-28,2-2-3392,-1-12 3404,-11-4-1,-1-7-6,0-2 18,-3-5 16,-1-1 6,-5-3-2269,-3 1 2280,-4-2-1021,-2 1 993,-5 1 1602,-2-9-1636,-3 8-9,-3-4-7,-3 10 2512,0 4-2546,-1 2-23,-1 3 2063,-5 3-2197,-6 7-112,-12 14 45,2 4-550,-4 14 180,8-4-386,0 5-667,0 3-1663,4 2 2533,3 7 1,8-21 0,4-1 0</inkml:trace>
  <inkml:trace contextRef="#ctx0" brushRef="#br0" timeOffset="5802">13022 3110 18924,'-4'-1'2319,"2"-1"229,2 2-2161,-67-3 111,25 11-544,-6-4 0,0 3 214,-2 19-140,16-4-17,9-1 0,16-6 141,4 0-130,7 5 120,13 0-114,3-1 0,12-3 6,19-5-17,-8-5-1187,17 2 1192,-13-5 17,0-1 118,17-6 53,-24-9 0,-1-4-87,-8 3 1,-2-3-63,0-4 1,-6-2-342,-14-9 381,-13 9-23,-5-1-16,-10 1 1348,-7 0-1348,-8 2-1,-3 2 6,-4 2 6,3 6 0,-1 1 205,-8-1-292,6 2 0,2 3-261,7 3-22,3 2-263,17 4-471,10 3-1063,8 4 2094,7 2 0,-4-5 0,3 0 0</inkml:trace>
  <inkml:trace contextRef="#ctx0" brushRef="#br0" timeOffset="6102">13632 2836 26385,'22'6'117,"6"-1"-83,11 2-1394,2-2 1432,-1-1-27,-1-3 11,-3 1-11,-1-2 512,8-3-417,-3-2-2986,-4 0 2947,-12 0 5,-14 3-16,-4-1 464,-1-1-610,-4 2-151,0-1-1557,-1 2-893,-4 1 2657,-1 0 0,0 0 0,1 0 0</inkml:trace>
  <inkml:trace contextRef="#ctx0" brushRef="#br0" timeOffset="51181">16649 1357 24208,'0'-6'1300,"0"0"-1429,0 6 2244,0 0-1974,2-37-548,0 33 112,0-25 45,-1 54-482,-1-3 547,0 21 35,0-15-307,0 9 5,-1-11 399,1 0 103,-2 8-50,1-9-3364,-1 11 3381,1-20 28,0 1 16,1-10 74,0-3 100,0-2 379,0-1-223,0-6 3297,0-1-3431,1-7-99,0-3-20,3-3-99,0-5-11,2-1-82,0-4-3499,0-3 3380,2-4 0,1-3 82,2-3 15,1-1 88,1 1 10,8-11-28,-3 25 1,3 1-1,15-15 1,7 11 5,-16 26-6,-7 5-5,1 4 11,0 3 0,1 5 17,10 14-1,-8-4-10,6 11 11,-5 9-12,-8-8 7,2 13-7,-9-13 6,-3 1-16,0 12-23,-4-1 17,-1-4 3403,-4-11-3376,0-13 40,-1-8 129,0-2-90,2-8 1,1-5-57,3-4 11,6-16-33,2 2-6,4-11-3375,-1 5 3381,0-1 11,8-14-28,-4 12 11,7-9-11,-7 18 6,0 2-1,0 2 1,1 4 5,-1 2-5,3 2-6,10 2 17,-6 4-12,8 1-5,-10 4 0,0 3 3387,-1 2-3399,0 3 7,-2 4-6,1 2-224,-2 1 235,-1 3-50,4 12 33,-6-5-11,1 9-17,-7-9-22,0 1-3344,0-1 3271,1 0 119,1-3-158,2-1-2297,0-4 2286,2-2-146,11-2 27,6-6 186,1-2 2307,1-8-2223,-11-3 39,1-5 56,7-9 6,-9 3 27,12-15-27,-17 12 56,12-14-45,-15 16 28,3-4 3526,-7 9-3498,-6 5-34,0 1-11,-5 6-50,-3 0 10,-8 8 12,-8 6-33,-2 3-6,-1 3-12,8-3-10,2 1 5,4 1 0,2 0 5,4 8 12,3-6-17,4 6-11,13-2 5,12 0-3369,1 0 3375,7-6-11,-8-9-17,3-3 11,0-2 12,0-2 10,-1-4 7,-2-2 4,5-11 7,-11 1 5,3-9-17,-14 4 23,-2-1-1,-3-2 3522,-2-21-3499,-3 15 0,0-15 28,-6 22-51,-1 1-3375,-3 3 3370,-3 1-11,-9-2-6,2 7 0,-9 0-2279,5 9 2268,-3 1-550,-1 2 545,0 3 1981,-10 7-2060,0 7 11,3 2-72,8 2-68,14-5-67,3 2-539,5 9 226,7-7-185,5 8 1781,19-5-2353,-3-6-792,16 3-2339,-6-9-3551,-1-3 7268,-2-2 0,-16-5 0,-7 0 1</inkml:trace>
  <inkml:trace contextRef="#ctx0" brushRef="#br0" timeOffset="52725">18893 1364 14381,'1'-6'5613,"0"1"-62,-1 5-5495,-7-56-23,2 43 23,-12-35-22,6 58 0,-5 8 38,-4 10-32,5-5-12,-4 11 16,0 4-32,6-8-7,-1 8 18,8-3-12,2-10 0,4 5-11,3-12 11,2-5 51,6-1-1,-1-6 1,4-1-6,-2-7-17,0-3-3386,2-4 3386,1-4 6,0-3-6,2-3 23,-1-1-688,0-2 671,0-2-11,-1 0-129,2-1 111,-2 1 1,2 2-6,-1 1 6,-2 5-6,0 2 17,2 1-16,-1 5-12,0 1 652,-1 6-635,-2 4 107,2 3-113,1 4-5,2 2 3380,8 12-3414,-5-3-33,15 20-251,-15-15 150,14 21 22,-14-19-51,5 7-453,5-4 157,-5-8-124,11 4-50,-7-11 6,2-3 78,-1-4 146,2-3-3162,-1-4 3430,1-4 124,0-4 67,-2-4 45,-1-4 56,-3-2 258,8-11 139,-1-5-81,-2 0-176,-3 1-23,-10 10 6,-3 2 320,4-5-259,-7 7-22,0-2-33,-8 9-45,-2 2 3543,-9-1-3677,-1 5-18,-9-2 18,2 6-12,-3 0-22,-2 1 39,-12 6 17,-15 13-68,7-2-22,-4 10-11,23-11 17,2 2-17,0 1-5,3 1 21,2 0-27,3-1-11,4-1-17,6 5 27,5-7-4,8 2 4,6-9-16,6-3 0,4-3-236,5-2 253,2-3-6,0-4 11,16-11 12,-13-1-12,10-9-3283,-18 3 3300,-2-4-1882,-2-4 1905,-2-4-391,-8 5 0,0-2 385,8-20-14,-9 15 0,0 1 20,6-17 5,-1 0 6,-1 3 44,-2 3 18,-2 5 27,-4 5 122,-3 7-93,-4 5 2075,-1 6-1942,-3 3 2233,0 7-2479,0 1 1553,0 6-1597,0 2 11,-6 22-12,1-6 12,-5 22 0,2-8-272,0 4 255,-1 4-14,3-7 0,0 1-9,-3 18-2,5-16 0,0-1-48,1 16-33,2-1-728,5 0 678,3-3-1076,8-2 941,6-2-104,-2-16 0,2 0-97,14 11 231,-11-15 0,1-2-276,11 3-23,-1-6 28,0-5 78,-2-5-297,13-5 275,1-12 109,0-1 328,-6-11-8,-15 2 86,0-4 39,-1-1 51,-1-2 39,0 0 62,0 1 886,-2 0-758,-4 2 90,-3 3 443,-6-6-505,-7 9-61,-8-3-28,-6 11-45,-8 3-11,-1 3-34,-4 2 467,0 2-489,0 2 67,-11 8 598,9 0-710,-17 16-78,20-7-317,-6 8 278,15-6-35,2 0 24,3-1-7,3 1 1,3 0 11,2-2-29,4 0 7,3-3 16,5-1 6,3-1-12,4-4-5,4-1 0,1-4-1009,3-2 1015,1-4-253,1-3 247,0-4 0,1-4 17,12-13 5,-9 3-33,7-10-1079,-13 6 1090,-1-3 11,-2 1 73,7-10 28,-6 6-39,-2 3 1250,-9 13-1256,-10 12 218,-1 3-257,-4 1 1362,-10 6-1351,0 1-1172,-9 5 1161,4 2-63,0 1 58,2 1-1,3 2-5,2 8 17,6 4-23,3 0 635,7-2-646,5-7-11,5 1 11,5-1 22,18 7-50,-6-7-17,14 4-45,6-9 6,-10-6-566,-6-6 0,-1-2 588,5-5 45,-8-4 1,-1-3 10,3-8 6,5-11 34,-7-7-6,-10 7 33,10-21 1,-17 24 240,1-5-218,-9 16-11,-2 3 6,-2 5 1168,-2 2-1185,-1 4 28,0 0-79,-5 12 227,2-2-249,-4 10 11,3-5-11,2 1-40,0 13 51,4-9 0,3 8 0,5-12-33,16 4 10,-2-6 12,13 2-559,-3-9 564,1-2 1,2-5 5,0-4 11,-2-4 0,-2-6 40,6-12 55,-4-5-44,-3-1 44,-10 4 28,-12 12 23,-4 3 28,-2 2 5,-2 5 421,-1 2-611,-1 3 0,0 1 0,-5 9 0,0 2 0,-6 10 0,0 2 0,0 4 0,-2 6 0,0 4-336,1 5 336,1 5-865,1 5 802,0 5-307,3-10 1,0 1 10,2-9 1,0 0-1697,-2 13 1,1 0 1205,0-13 1,1-2-1535,0 2 0,0-1 2309,0 6 0,0-4 0,0 5 0,0-4 0</inkml:trace>
  <inkml:trace contextRef="#ctx0" brushRef="#br0" timeOffset="53198">15627 2291 17585,'-6'0'1989,"2"0"1680,4 0-3227,78-14-1730,-33 10 0,4 1 1,1 0 1356,3-2 0,2-2 0,2 2-26,-7 3 1,1 0-1,1 0 1,-4 1 0,1 0 1,-3 0 0,1 1-531,5-1 0,1 1 0,0 0 508,4-1 1,2 1-1,-1 0-207,3 0 1,1 0-1,5 0 198,-10 0 1,5 1-1,1-1 1,1 1-1,-4-1-285,3 1 1,-2 0 0,-1 0 0,4 0 274,-11 0 1,3-1 0,0 1 0,2 0-1,-1 0 1,1 0-41,3 1 1,0 0 0,1 0 0,0 0 0,-2 0 0,-2 0 36,1-1 0,-3 1 0,-1-1 0,1 1 0,3 0-5,1 0 0,3 0 1,1 1-1,1-1 0,-3 1 1,-3-1 8,-5 0 1,-2 0-1,-2 0 1,-1 0-1,2 0-7,12 1 0,0 0 1,0 0-1,-1 1-6,-1-2 1,0 1 0,0 0-1,-1 0 17,-2 0 1,1 0 0,-1 0 0,-1 1-21,-2-2 1,0 1 0,0 0 0,-1 0 2,-2 0 1,-1 0 0,0-1-1,-1 1 3,14 1 1,-1-1 0,-2 0 60,-3 0 0,-2 0 1,3 0-56,-8 0 0,2-1 0,0 1 0,-4-1 200,-1 0 1,-2 0 0,1-1-214,16 1 0,4 0 0,-8-1-7,-7 0 1,-6-1 2,-1 0 0,-5-1-44,9 0-113,-31-2 1139,-7-1-3603,-5-3 2638,-3 0 0,-2 2 0,-1 1 0</inkml:trace>
  <inkml:trace contextRef="#ctx0" brushRef="#br0" timeOffset="54083">22740 1340 25826,'-14'-30'-428,"-1"-1"0,-11-15 46,7 68 192,2-3 78,-9 9 44,8-7 33,0 0 5,4 0-251,2-2 245,6-2 98,3 4-1,6-7 102,9 5-57,1-11 135,16 0-112,-10-5 11,9-5 11,-9-2-5,-1-4-3376,-1-2 3381,-2-3 163,2-7-50,-6-4-175,-2 0-10,-5 2-7,-4 9-21,-2 2 27,-3-3-55,-4 4-23,0 1-17,0 3-6,3 5-16,0 0 3375,1 1-3397,0 0-12,-1 2-56,0 2-61,0 5-96,0 2-1742,0 23 706,4-9-688,0 16-2482,5-15-5339,0-3 9423,2-3 1,-3-9 0,0-5 0</inkml:trace>
  <inkml:trace contextRef="#ctx0" brushRef="#br0" timeOffset="54409">22821 1781 16180,'-3'1'3618,"0"-1"857,3 0-4357,-25 42-34,20-27-6,-17 33-11,26-38 6,3 0-6,3-1 6,2-1-6,3-1 40,12 0-63,-5-4-27,10 0 67,-2-5-17,-7-2 1,4-4 117,-5-7 50,-4-5-123,-2-1 0,-7 1-17,-7 6-5,-2 0-12,-4 1-27,-2 1-6,-6 0-17,-1 4 184,-3 0 28,-3 2 10,0 1 1,0 1 14,0 2 16,1 0-3,1 5 18,1 0-435,-3 10-3575,6-1 2971,-2 6-770,9-2-2865,3 3 4321,2 3 1,1-9-1,0-2 1</inkml:trace>
  <inkml:trace contextRef="#ctx0" brushRef="#br0" timeOffset="54842">20062 2489 21507,'42'-18'78,"0"0"1,0 0-1,0 1 1,0 1-1,-1 4-1057,9 7 1,0 4 1025,5-2 1,3 0-6,2 1 0,3 0-24,-19 0 1,0 1 0,2 0-372,1 0 0,1 0 0,1 1 362,1-1 0,1 1 1,0-1-9,2 1 1,1 0 0,0 0 2,-1 0 0,1 0 0,3 0-3,1 1 0,3-1 1,1 0-1,1 0 0,-11 0 0,0 1 0,0-1 1,1 1-1,-1 0-140,1-1 0,0 0 0,0 1 0,-1-1 0,0 0 140,9 1 0,1 0 1,-2 0-1,-3-1-244,-1 1 1,-2-1 0,-2 0 242,0 0 0,0 1 0,2-1-102,-3 0 1,3 0 0,0-1-1,-4 1 105,1 0 1,-2-1 0,2 1 4,4-1 1,4 0-1,-1 0 1,-7-1 5,6 1 0,-5-1 3,12-1 0,-4 0 1071,2-1-925,0-2-68,-25 2-22,0-1-11,-25 3 1214,-4 0-1326,-4 1 2186,-2 0-11967,-1 1 9349,-4-2 1,3 1 0,-3 0-1</inkml:trace>
  <inkml:trace contextRef="#ctx0" brushRef="#br0" timeOffset="99070">4450 5760 16672,'-47'-10'1512,"0"0"1,-1 0-1,9 1-829,15 3-217,1-2-197,15 5-146,5 0-101,5 2 6,6 0 17,7 1 5,10 0-1123,8 2 1106,12 1-5,10 1-1527,-3 1 1,3 0 1509,-10-1 1,3-1-9,10 2 1,8 1 0,-4-2-1003,1 1 1,-1-1 998,-5 0 0,2 1 0,-2-1-452,-12-2 0,-2 1 0,0-1 452,2 1 0,0 0 0,0-1-208,0 0 0,1 0 1,0 0 195,0 0 1,0-1 0,-1 0-10,0 0 1,0 0 0,-1 0-1,-1-1 1,0 1-1,2-1-26,11-1 1,3 1-1,0-2 34,-3 1 0,0-2 1,0 1 6,-2 0 0,0-1 1,-2 1 10,-7-2 1,-2 1 0,-4-1 10,-2-1 1,-3 0 410,5-1 1,-3-2-282,11-3 921,1-4-855,-29 4 1879,-7 0-1890,-6-1-27,-3-1-34,-2-1-22,-5-1-18,-2 0 2539,-5-1-2494,-17-8-89,1 5-5,-17-5-968,11 11 0,0 1 962,-23-5 2,3 2 1,-1 0-874,20 7 0,1 1 865,-11-3 1,1 1 49,-13-1-114,7 0 98,6 2 5,10 2-4,6 1-7,8 1-6,4 1-10,6 2-29,4 0-33,3 1 2202,2 0-2157,6 2 3291,2 2-3303,8 3-5,3 1 0,4 2-12,5 1 1,4 2-3118,23 7 3101,-9-2-89,-14-6 1,0 1 88,15 8-17,1 4-6,-2 2-420,-2 4 320,-5 2-57,-5 3-134,-6 1-269,-8 2-436,-6 2-998,-8 2-4178,-6 0 5686,-8 7 1,4-24-1,-3-1 1</inkml:trace>
  <inkml:trace contextRef="#ctx0" brushRef="#br0" timeOffset="99804">3713 8013 15125,'51'-15'300,"-1"0"1,-1 2 0,-5 1-116,5 4-22,8 0-99,-26 4 1,1-1-18,3 1 1,1-1-4,3 1 1,1-1 270,2 1 0,2-1-304,3 1 1,1-1-4,2 1 0,2 0-622,4 0 1,0 0 601,2 1 1,0 0-6,4 0 1,0 1-7,0 0 1,1 0-1,-20 1 1,0-1 0,0 1-3,0 0 1,-1-1 0,3 1-36,14-2 0,3 0 1,-3 0-148,-14 1 0,-2-1 1,1 0 176,10 0 0,1-1 0,-2-1-23,-8 0 1,-2-1 0,-3 0 260,3 0 0,0-2-251,0 0 0,3-2 0,-5 0 149,17-9 20,-22 6 0,-4 0 21,-9-4 569,-14 2-587,-11-1-101,-5 3 0,-5-5 2123,-20 0-2078,3 3 3039,-17-5-2913,15 9 0,1 1-164,-20-7 88,17 6 1,0 1 111,-11-5 11,3 3-313,3 0 296,5 2 169,1 0-264,11 4 68,3-1-163,13 5 6,3 1 160,7 0-188,2 1 818,7 0-829,2 0 379,5 1-357,4 1-39,3 1 22,19 7-17,9 7-640,3 2 598,-19-1 0,0 1-64,11 8-51,-7 1 1,1 3-1564,-19-12 0,0 2 1530,7 6 0,-2 2-510,6 14-560,-5 2-1294,-10 1 2560,-4 6 0,-10-25 0,-3-1 0</inkml:trace>
  <inkml:trace contextRef="#ctx0" brushRef="#br0" timeOffset="100470">3891 9876 14605,'-49'4'730,"0"0"0,4 0 1,13-2-289,28-1 40,4-1 117,5 0 180,8 0-6,8 0 246,36-4-795,-14 0 0,5 0-549,-2-1 1,4 0-1,5-1 348,-5 1 1,4 0 0,3 0-1,-1-1 1,-3 1-693,-1 0 1,-2 0 0,0 1 0,3-1 668,0 0 0,2 0 0,2 0 0,-3 1 0,-4 0-10,5-1 1,-6 1 0,7 1-49,-8 0 0,6-1 0,3 1 1,0 0-1,-2 0 0,-4 1-523,3-1 0,-5 1 1,1 0-1,4 0 541,-3-1 1,4 1 0,2-1 0,0 1 0,-3 0 0,-6 0-329,10 1 1,-6 0-1,-1 0 306,0 1 1,0-1-1,-1 0 23,-4 1 0,1 0 0,0 0 9,8 0 0,2-1 0,-1 1 54,-2 0 0,-2 0 1,-1 0 47,11-1 1,-4 0 3,-10 1 0,-12-1 80,-25-2 419,-20-3-542,-7-1 7,-15-4-182,-4 2 203,-7-3 18,-7-2 816,-7-3-848,26 8 1,-1-1 348,-3-1 1,1-1-325,-2 0 1,0 0 14,0-1 0,-2 0 131,-13-5 1,0 0-96,13 5 1,1 0-10,-9-3 1,1 0 13,10 5 0,3 0 292,-21-5 39,3 1-257,25 7-57,13 4 2380,9 3-2480,4 1 1618,4-2-1629,7 2 878,22 0-901,0 2 11,18 3-11,-5 4-501,5 4 501,-11 1 0,0 1-764,-10-2 1,1 0 746,10 6 1,-1 2-9,-12-5 0,-2 1 0,-1 0 0,0 2-48,7 8 0,-1 1-78,12 15 17,-18-15 0,-4 0-2982,-3 12 1979,-9-1-8705,-14 15 8759,-3-18 0,-4-2 1,5-24-1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23:43.44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3653 2787 17154,'-43'-7'794,"-1"-1"0,0 1 0,-2-1 0,4 0 231,-14-5-779,44 8 817,3 0-1012,8 2 299,6 1-311,14-4 146,4 2-174,17-2-11,2 2-750,-3 2 1,4-1 729,-8 2 1,1 0-23,14-1 0,1 0-31,-11 2 0,-1 0-25,1-1 0,0 0-37,0 1 1,0 0-57,0 0 1,0 0-68,-1-1 1,0 1-130,-1 0 1,-1-1-216,-2 0 0,2 0-4314,18-1 1,-2 0 3441,6-1 1,-20 1 0,-6 1 0,-22 0 0</inkml:trace>
  <inkml:trace contextRef="#ctx0" brushRef="#br0" timeOffset="203">4180 2713 13950,'-3'0'3646,"0"0"141,3 0-3614,-10 49 51,5-6-1046,-2-6 1,1 1 844,1 17-51,0-11-1929,1 4 1666,0 5-575,2-12 1,1 2-818,0-10 0,2 1 1683,1 15 0,1-3 0,0-9 0,2-3 0</inkml:trace>
  <inkml:trace contextRef="#ctx0" brushRef="#br0" timeOffset="427">4702 3261 20935,'-3'-4'1585,"0"0"823,3 4-2425,6 12-11,0 4-22,5 14-62,0 2-381,3 20-5130,0 2 3886,0 2-2419,-2-8 4156,-3-14 0,-5-17 0,0-1 0</inkml:trace>
  <inkml:trace contextRef="#ctx0" brushRef="#br0" timeOffset="611">4803 2882 17753,'-35'13'0,"7"-2"0</inkml:trace>
  <inkml:trace contextRef="#ctx0" brushRef="#br0" timeOffset="1201">5096 3029 20268,'-4'-3'2107,"0"1"-13,4 2-2077,-12 17-28,13-1 5,-6 17 6,17-3-498,0 2 498,0 2 0,-1 0 0,1 15-6,-6-13 18,0 9 4,-5-19 12,-3-3 147,-2-5-69,-1-4 51,-3-5 39,1-4 0,0-3 140,-2-9 139,3-2-379,-1-9-18,3-3 0,1-4-5,2-4 0,0-4-6,1-4-482,1-3 471,2 0-16,2-2 16,2 4 0,2 3 0,-1 6 0,0 4-28,0 5 5,0 4-22,0 3 1,0 4-24,1 2 12,3 3 6,2 2-6,4 1 0,2 1-17,3 4 0,2 2 1,2 5-12,3 3-6,0 3-1096,2 3 1079,0 3 12,-1 2 11,-1 2 6,-5 1-6,2 10 5,-12-9 12,-1 5 11,-13-15 0,-6-2 23,-3-3 5,-4-3 5,-1-3 12,-1-3 5,2-3 1563,1-1-1557,1-5-12,2-1-10,2-7 11,0-2-12,3-3 12,1-4-17,2-2-5,2-5 5,3 0-6,3-1 12,4-1-370,2 4 353,1 1-6,2 4 6,0 4 0,0 2 0,1 3 5,9 0-22,-6 5-11,9 1 0,-8 4 5,1 1-5,1 4-12,0 2-66,13 12 16,-6 0-50,8 10-40,-9-4-61,-1 4-123,-1 3-994,-2 1 630,-1 1-241,-4-1-280,-2-2-314,-4-2-1495,-5-4-5170,-3-5 8211,-3-4 0,-2-7 0,-1-4 0</inkml:trace>
  <inkml:trace contextRef="#ctx0" brushRef="#br0" timeOffset="1533">6140 3133 20581,'17'-30'-14,"0"1"0,12-17 2018,-21 55-2029,2 2 12,4 3 6,3 0 5,2 1 7,3-1-22,1-2 17,2-2 664,10-1-671,-9-5 10,5-2-8,-13-6 0,-4-3 15,-3-5 13,-3-3 5,-5-4 5,0-2 118,-7-24-55,1 16 399,-3-16 9,-5 9-2408,6 16 2122,-5-6-214,5 19 119,-1 4-44,0 1-40,-3 4 0,-1 5 45,-15 14-62,5 0 62,-9 11-238,9-4 187,3 0-9,3 4-35,7 1-48,6 3-383,23 18-64,2-11 1338,-2-14 1,2-1-2971,20 14 1724,-15-19 0,-1-1 1,3 2-1,1-2 0</inkml:trace>
  <inkml:trace contextRef="#ctx0" brushRef="#br0" timeOffset="2401">8508 3033 14132,'-15'-41'972,"-1"1"1,2 1 0,2 13 1626,8 25-2566,-2 1 1382,-2 4-1382,-3 4 855,-15 17-865,-10 14-12,-2 4 2314,0 7-2320,15-10-10,4 1-23,5 1-12,6-1 0,5-1-38,11-2 33,4-1-726,11-3 704,7-2-6,9-2 3,-4-14 0,3-2 42,-6-4 0,1-2-1160,14 1 0,0-2 1171,-9-4 1,0-3 4,19-5 1,0-2-683,-13 1 1,-2-1 707,13-4 0,-2-3-185,-20 1 0,-3 0 233,24-15-179,-11-2 218,-9 0 1255,-9 0-1216,-7 0-728,-8 2 712,-4 0-18,-3 3 983,-5 1-1010,-4 2 759,-4 4-715,-15-1-67,4 8-23,-12 1 244,6 9-260,-2 5 0,0 4-6,0 6-6,2 5 1,2 3-12,4 4-5,2 2 3251,5 27-3277,15-23 1,4 0 25,3 31-764,19-8 742,0-31-6,7-2 11,4-5-17,5-4 6,3-4-3045,1-5 3067,0-2 17,10-13-98,-17 1 115,5-11 11,-22 1 11,-6-3-5,-6-2-2019,-4-2 2035,-4-2 6,-4-1-1127,-4 0 1133,-6 1 234,-3 0-245,-3 2 137,-4 3-93,-17-5-67,7 10 1651,-14 0-1646,-5 9-33,12 6 2228,-10 2-2262,19 8 1,4 2 2714,4 6-2754,3 2-50,4 3-62,5 3-106,4 1-158,3 2-206,8 1-437,5 0-690,8 1-894,10-1 2676,9 1 0,-17-13 0,2-1 0</inkml:trace>
  <inkml:trace contextRef="#ctx0" brushRef="#br0" timeOffset="2985">9787 3151 26609,'-9'-58'-73,"1"16"67,7 62 12,1 6-28,0 6 5,0 5-28,1 26-1133,2-14 1166,-1-14 1,0-2 266,4 14-283,0-3-28,5 11 56,-4-19 0,1 5 11,-5-22 6,-1-6 11,-1-5 0,0-5 879,-1-3-885,0-5-11,-3-4 6,0-6 6,-2-5 10,-4-14-5,2 3-5,0-12-7,4 6-445,2-3 463,0-4-1104,2 2 1121,2-1 10,2 3-16,2 3 6,0 5-1,1 4-5,-1 4 0,0 4-17,-1 3-12,1 4 12,4 0 388,-1 3-416,6 1-5,0 4-18,5 2 18,4 1 1149,5 2-1155,2 5-12,3 2-724,0 7 730,2 4-11,-1 5-39,12 18 11,-14-7-365,7 14 353,-20-15-569,-4-1 609,-7-4 16,-5-3 7,-4-4 10,-5-4 590,-4-4-573,-4-3 51,-9-3-28,5-4-11,-6-3 78,3-10 297,6 0-342,-2-9 635,8 1-668,2-3 5,2-2 73,2-2-73,2 0 0,3-1-16,5 0 5,4 2-17,3 2 11,2 2-11,1 2-5,2 2-6,2 2 11,1 2 0,2 2 1,1 3-7,2 2-10,2 3-1,2 2-5,2 3 0,2 5-680,1 4 646,-2 6 6,0 4-3210,-3 5 3137,-2 3-28,-4 5-954,-12 5 0,-3 2 30,1 13-59,-6-10 0,-3-1 687,-8 10 1,2-25 0,-2-3 0</inkml:trace>
  <inkml:trace contextRef="#ctx0" brushRef="#br0" timeOffset="3702">11128 3320 19664,'-16'-53'1372,"0"0"0,2 5 0,1 7-1637,2 9 746,3 8 154,3 8-410,1 4 28,2 6-208,1 3-40,0 3 7,4 5 440,2 3-435,4 8-482,5 6 470,3 8 9,-2 0 0,-1 3-14,9 25-1116,-7-15 1,-2 1 1112,-5-7 0,-1 1-20,-1 2 1,-2 1-3,0 3 0,-2 0-3,0 1 0,-3 0-506,0-1 1,-2 1 437,-3 15 1,-1-2-588,1-16 0,-1 0 644,-1 8 0,0-3-45,-2 5-6,2-11 6,0-8 281,3-10-236,-1-8 28,2-8 1648,-1-5-1637,1-21 0,1-1 11,1-42 402,1 14-410,0 11 0,0 0 14,0-25-12,0 28 1,0-1-641,0-2 1,0-1 651,1-3 0,1 0-1,-1-3 1,1-1-305,0 0 1,0-2 320,0 2 1,-1-2 0,0 2-750,1-6 0,-1-1 734,0 9 1,-1-3 0,1 3 6,0 0 1,0 0 16,1-16 0,0 0-23,1 16 1,1 0 2,0-13 1,2 3-12,0 18 0,0 2-3,1 2 1,2 1-4,10-25-772,4 9 767,3 9 1716,4 11-1721,19 8-1,-7 10-1333,14 10 1327,-13 9 450,0 9-460,1 8-21,-2 6-2,0 6-5,-3 6-34,-4 5-28,-7 2-34,-8 3-39,-10 1-28,-11-2-10,-14-1-690,-13-1 812,8-27 0,-3-2 37,-3 1 0,-2-2 24,-3 0 1,-2-2 14,-1-1 0,-3-1 13,-15 4 1,-4-2 11,2-3 0,0-2 3,0 0 0,2-2-20,7-5 0,5-3-201,-6-3-409,8-4 984,9-7-3292,8-5 2935,9-7 0,6 8 0,4 0 0</inkml:trace>
  <inkml:trace contextRef="#ctx0" brushRef="#br0" timeOffset="4462">11915 3326 22782,'-6'-45'89,"-1"-1"1,1 3 0,5 4-67,18-2-1,5-6-5,4-7-12,-12 24 1,2-2-2159,0-2 1,1-2 2155,1-2 0,1-2 0,0-2 0,0 0 254,1-2 1,0-1-247,-1 1 1,1-1-258,-1 2 0,0-1 254,-3 4 1,0-1 5,-1 4 0,-2 1-165,-3 3 0,-1 1 157,3-23 1399,-7 10-1394,-4 8-34,-4 8 40,-2 7 805,-5 4-830,3 7 2167,-2 4-2123,4 7 1245,1 5-1050,-1 5 148,1 7-75,-1 7 862,1 5-955,1 30-46,1-8-377,1-14 1,1 1 143,0 22-951,0-28 1,0 1 888,0 1 0,0 1 37,0 1 1,-1 0-440,-1 1 0,1 0 459,-2 0 1,1 1-71,-2 12 1,0 0 58,2-15 0,0 1-2,-1 7 0,2-3-34,2 6-28,4-8-32,3-7-81,3-6-58,3-6 40,2-5 84,3-5 107,2-4-1904,1-5 2226,2-7 331,1-5-66,-1-6 404,2-6-464,8-17-145,-9 8-97,5-10 209,-13 14-63,-2 4 125,-3 3 20,-5 3 2659,-3 6-2772,-3 1 1525,-2 5-1956,-3 2 168,-2 2 88,-3 1 2,0 1 53,-3 2 203,1 3 222,-11 12-83,10-3 137,-5 9-154,12-8-739,3 0-312,4 2-273,3-1-328,6 1 36,32 9 591,-11-9-479,24 4 827,-21-13 399,1-4 259,-2-2 125,-2-1 344,6-9-41,-13 0-272,4-9-238,-16 0-382,-3-4-338,-5-4-224,-2-5-3228,-2-19 3012,-2 11-183,-1-12 426,-5 9-350,-4 10 88,-1 4 211,0 15 411,1 10 589,-2 2 199,-1 6 352,-3 3-72,-1 7-515,-4 8 1,-1 2 403,-7 10-479,5-5 1,2 0 78,-4 8-471,2-1-316,3 1-298,2-1-111,4 12-700,8-12 841,7 8-180,11-17-452,10-5 427,6-3 53,6-3 2254,6-4-2160,2-4-17,5-2-619,2-4-1332,4-2 2824,9-4 0,-28 2 1,0-2-1</inkml:trace>
  <inkml:trace contextRef="#ctx0" brushRef="#br0" timeOffset="5027">13611 2762 26414,'0'-4'794,"0"1"261,0 3-299,-69-8-2529,43 14 1962,-14-7 0,1 4 84,18 17-126,1 3-413,-1 1 646,0 5-256,1-2 1,0 2-435,-6 8 185,5-8 0,1-1-236,2-2 37,-2-4 251,4-5 562,2-5-350,1-5 251,-3-7-124,3-5 818,-2-7-1247,7-4-250,1-5-168,3-3 57,2-4-23,1 0 12,8-14 121,-1 11 391,6-6 153,-3 17 313,1 3 162,-2 7-15,0 2-30,-2 3 51,-2 3 23,2 1 11,-1 3-111,3 4-570,2 4-155,4 5-131,14 17-77,-5-5-1600,10 12 1329,-7-9-38,2 1 312,0 0 199,0-1 107,-1-1-412,-1-1 410,0-3-8,-1-3 38,0-3 41,1-3 15,2-5-890,31-3 1007,-20-7-46,22-6 476,-32-7 81,-2-4-138,-3-5-113,-2-2-99,4-22-230,-8 8-981,5-15 759,-9 14 249,4-16-370,-5 15 93,1-11 65,-8 19 119,-3 3 53,-1 2 14,-2 2-9,0 3 1560,-1 4-1586,-1 3 74,0 4-243,0 2 1505,-1 4-1394,2 0-54,-1 3 325,0 2 384,-1 10-416,0 2-25,-2 13 80,1 2-44,-1 6-103,1 3-65,-1 21-446,3 4-1560,0-1 1569,4-6-67,1-20-795,2-3 82,0-2-7204,1 4 8357,-4-11 1,0-3-1,-2-12 1</inkml:trace>
  <inkml:trace contextRef="#ctx0" brushRef="#br0" timeOffset="5186">14102 2478 22818,'9'38'-1221,"-1"-1"1,5 9 0,-11-20 0</inkml:trace>
  <inkml:trace contextRef="#ctx0" brushRef="#br0" timeOffset="5512">14494 3131 21469,'10'-47'483,"0"0"1,-1 3 0,-1 4-266,0 2-1087,0-4 959,1-3-6,1-3-28,0-2 0,1-1-6,0-1-5,-2 0 0,0 2-12,-2 0 6,0 4 360,-3-13-308,0 17 82,-2-7 704,-2 22-635,-2-1 453,0 10-607,-1 0 1190,-1 11-1212,1 4 803,-2 2-619,-1 4 72,-2 4-40,-5 7-2,-4 7-24,-3 5-117,-2 6 0,-1 2-3405,-4 13 3277,5-9 0,3 0-195,6 9-480,3 2 420,7 1-34,3 1 28,7-14 1,2 0-223,8 19-192,-3-20 0,2-1 202,10 11-14,2-3-1846,-2-3 1772,-1-4-146,-3-3 1707,-2-6-2155,-4-6-261,-5-5-851,-4-7 2348,-3-5 0,-2-3 0,-2-1 0</inkml:trace>
  <inkml:trace contextRef="#ctx0" brushRef="#br0" timeOffset="5984">14384 2769 21216,'-1'-4'1232,"1"1"616,0 3-1354,73-38-2318,-36 29 1919,11-10 1,1 3-2,-7 19-120,2 4-142,1 1 334,1 2-6,0-1-355,-3-1 36,-1-1-5,-4-3 526,-3-2-412,-4 0 50,-3-5 432,-3-2-281,4-11-44,-12 2-35,1-7-10,-13 7-134,-3 1 1039,-4 0-1120,-3 3 175,-2-1-65,-2 2 166,1 1 104,1 2 47,1 1 115,2 2-30,2 1-96,1 1-25,0 0-196,1 8-124,-1 1-1,4 20-50,1-3-505,3 13 443,0-6 68,2 0-72,3 0 65,1-2 112,4 0 2,2-5 74,0-2 20,2-6-3175,-2-3 3245,-1-6 35,0-3 22,-1-6 42,1-4-24,3-5-26,0-5-42,1-5-24,0-3-207,-1-3 149,0-3 319,-2 0-344,-2 0 3346,-2 1-3232,-3 3 34,-2 4-10,-4 4-12,-1 4-61,-3 5 230,-1 2-333,-1 4-47,0 1-23,-2 10 40,-1 2-2,-7 29-1163,1-6 1150,-5 19 30,6-4-13,1 8 19,4-25 0,1 1-19,1 4 1,0 0-773,0 4 0,0 1 728,1 2 1,0 1-41,-1 2 1,0 2-221,1-2 1,-1 4 0,0-3-271,0 8 0,1 0-239,-1-8 0,1 3 0,-1-5-4081,1-2 1,0-4 4403,0-4 1,0-3 0,0 2 0,0-16 0</inkml:trace>
  <inkml:trace contextRef="#ctx0" brushRef="#br0" timeOffset="6552">16278 2340 18885,'-3'-6'2761,"0"1"-2010,3 5 1702,0 0-2464,-66-30-1,43 30 12,-15-12 0,2 5 0,21 29 6,-1 2-6,2 2-11,1 12-12,6-10 18,1 9-23,9-13 28,4-2 33,11 2-5,-2-9 17,8 0 6,-5-11 5,0-3 5,1-5 6,0-2 6,-1-7 17,-2-2-1,-2-4 2,-4-3-2,-2-2-10,-4-3 10,-2 1 107,-6-9-73,-2 10-16,-4-5-23,-3 16-45,-1 2-22,-2 5-51,0 3 23,-2 2-17,1 4-17,0 3 6,0 4-39,0 6-29,0 3-55,2 4-113,0 3-1024,-1 21-900,6-8-1790,1 16-5258,7-17 9247,2-6 0,-1-15 0,1-6 0</inkml:trace>
  <inkml:trace contextRef="#ctx0" brushRef="#br0" timeOffset="6861">16415 2811 18974,'-6'-2'3232,"2"0"-2717,-28-3 0,-6-1-1018,9 3 581,-13-3 1,2 2 431,17 9-471,-2 9-33,11 0 5,-1 10 216,11-6-227,2 4 5,13 19-5,0-13 152,12 14-141,10-13 17,-5-10 112,23 5 376,-22-16-331,6-1 34,-15-10 224,1-11-231,-8-1-4,0-8 100,-8-9-180,-4 6-269,-5-10 231,-3 12 0,-5-1-23,-2 4-22,-3 0-6,-2 5-22,-1 2 174,-3 3-253,-1 4-66,-1 4-124,-1 2-275,-1 5-6923,-14 12-2313,13-2 8937,-5 8 0,22-14 0,5-3 0</inkml:trace>
  <inkml:trace contextRef="#ctx0" brushRef="#br0" timeOffset="7527">3045 4268 14043,'54'15'231,"0"0"0,-2-1 1,-3-3-95,-15-8 0,-1-1-1724,4 0 1,1 0 1709,3 1 1,1-1-35,4 1 1,1-1-15,4 0 1,1 0-6,4 0 0,0 0-3,5-1 0,0 1-24,-18-1 0,1-1 0,1 1 0,2 0 0,0-1 0,1 1-4,3-1 0,1 0 1,0 0-359,2 1 1,2-1-1,0 0 349,3 0 0,1 0 0,0 0-120,-13 0 1,1 0 0,0 0-1,0 0 108,2 0 0,0 0 1,0 0-1,1-1-211,1 1 1,1 0-1,0-1 1,0 1 224,1-1 0,1 0 0,0 1 0,0-1-24,1 0 0,1 0 0,0-1 0,0 1 31,1 0 0,0 0 0,1-1 1,0 1-4,1 0 0,0-1 1,0 1-1,1-1 3,1 1 0,0-1 1,1 1-1,-1 0-10,-11-1 0,0 1 0,-1 0 0,2 0 1,-1 0-2,1 0 0,0-1 0,1 1 0,0 0 0,-1 0 0,0 0 0,-1 0 0,0 0 0,4 0 0,4-1 4,-6 1 1,4 0 0,3 0 0,3 0 0,1-1 0,-1 1 0,0 0 0,-4 0 0,-3 0-24,6-1 0,-3 1 1,-3 0-1,0 0 1,2 0-1,5 0-4,-6 0 1,5 0 0,2-1-1,1 1 1,1 0 0,0-1-1,-3 1 1,-3 0 0,-5 0 4,13-1 0,-5 1 0,-3 0 0,-1-1 0,2 1-3,-9 0 1,1 0-1,0 0 1,0-1-1,0 1 1,1 0 0,0-1 0,0 1 1,0 0-1,1-1 1,-1 1-1,1-1-1,0 1 1,1-1-1,0 1 1,0-1 0,0 0-1,0 1-1,1-1 1,0 1-1,0-1 1,0 1 0,0-1-1,0 0 2,1 1 1,0-1-1,1 0 1,-1 0-1,0 1 1,0-1-2,1 0 1,0 1-1,0-1 1,1 0-1,-1 1 1,0-1 4,1 0 0,0 0 0,-1 1 0,1-1 0,0 0 0,0 0 2,0 1 0,0-1 0,0 0 0,0 0 0,0 0 0,0 1 2,0-1 0,0 0 0,0 0 0,0 1 0,1-1 0,-1 0 1,0 0 1,0 1 0,0-1-1,0 0 1,-1 0 0,1 0-3,0 1 0,0-1 0,-1 0 0,1 0 0,-1 1 0,1-1-2,-1 0 0,0 0 0,0 1 0,0-1 0,0 0 0,0 0-6,0 0 1,0 0-1,-1 0 1,1 0-1,-1 0 1,0 0-6,0 0 1,0 1 0,0-1 0,-1 0 0,1-1 0,-1 1-2,0 0 1,0 0 0,0 0 0,0-1 0,0 1 0,0 0-2,-1-1 0,0 1 0,-1 0 0,1-1 0,0 1 0,-1-1-1,0 1 0,0 0 0,-1-1 0,1 0 0,-1 1 0,0-1-13,10 0 1,0 0 0,-1 0-1,1 0 1,-1 1-22,-2-2 0,1 1 1,-1 0-1,1 0 0,-2 0-38,0 0 0,-1 0 1,0 1-1,0-1 0,-1 0-46,-2 0 0,1 0 1,-1 0-1,0 0 1,-1 0-84,-2 0 0,-1 0 1,0 1-1,2-1 1,2-1 201,3 1 0,6-1 0,1 0 0,-1 1 0,-4-1 0,-7 1 0,6-1 0,-8 1 0,4 0 0,0 0 0,0-1 0,0 1 0,0-1 0</inkml:trace>
  <inkml:trace contextRef="#ctx0" brushRef="#br0" timeOffset="8677">4660 3345 16717,'-11'-42'1887,"-1"0"1,-1 0 0,0 8-1401,2 16-123,-4-2-100,8 11-74,2 2-72,1 3-62,3 1-163,0 2 132,6 6-11,0 3 6,6 8-17,1 2-8,7 16 27,-4-5-1,4 13 41,-7-11-47,-1 0 40,-3 0 6,-2 0-8,-2-1 46,-2-3-8,-2-2 20,0-3 19,0 2-29,-1-9 154,0 2 3,1-13 91,0 0 404,0-4-582,0-8-99,0 1-1,1-8-11,1 2 6,-1-4-13,2-1-30,-2-4 16,1-2-54,-2-2 75,0-14-36,0 9 13,0-8-8,-2 15 88,-2-4-103,0 11-5,0-2-2,2 11-26,0 2-35,0 3-113,1 2 68,0 5 114,1 2-2,0 7 17,1 2-11,3 5-10,2 3 8,1 3-4,3 4 6,0 0-102,1 0 9,0-1 12,0-1 20,2 6 43,-6-11-11,2 5 22,-6-13 34,-2-4 21,0-2 57,-1-4 32,-1-2 53,0-2 73,-1-2-128,-2-2-108,0-3-54,-2-6 9,1-2 2,0-5-6,-1-3-43,2-4-27,-3-37 56,5 21-1356,0 7 1,0 1 1482,2-2-1,1 3-4,0 6-30,1 5 10,-2 6-37,0 6-75,0 3 105,0 5 42,-2 8 110,1 4-240,-4 11-5,1 3-78,-1 7-598,-2 6 275,-1 7-1298,-2 9 1563,4-21 0,1 0 1,-2 3-1,1 0 0</inkml:trace>
  <inkml:trace contextRef="#ctx0" brushRef="#br0" timeOffset="75155">5686 5451 25150,'-9'-1'2251,"2"1"-1420,7 0 2138,0 0-2638,16-31-343,10 22 346,27-10 1,12 0-1675,-24 13 1,2 4-1,0 0 1456,10-2 0,1-1 1,-1 1-274,-6 0 0,-1 0 0,-3 0 141,7 0 0,-3 0-119,1-1 0,-1 1-141,0 0 0,-2-1-145,-1 2 1,-1-1-699,-2 1 0,-1-1-3797,9 1 1,-2-1 4084,12 0 1,-5 0 0,-41 3-1</inkml:trace>
  <inkml:trace contextRef="#ctx0" brushRef="#br0" timeOffset="75361">6384 5376 32767,'9'21'-4790,"1"4"3168,4 11-1496,-2 6 2606,-2 7 39,-2 7-198,-4 5-44,-3-28 0,0 0-1290,-3 1 0,0 1-1857,0-3 1,0-1 3692,-4 23 1,2-25-1,2-13 1</inkml:trace>
  <inkml:trace contextRef="#ctx0" brushRef="#br0" timeOffset="75592">7199 5882 30937,'0'-9'314,"0"1"-709,-8-22 1,-3-4-1854,2 9 2176,-2-13 1,-1 2-38,4 19 425,1 4-587,3 4-824,0 3 833,2 3-109,1 2 26,1 6 409,2 4-110,1 9 165,4 5-21,2 6-36,1 4-16,2 3-324,-1 2 195,2 2-372,-1 0 16,1 1-1062,5 15 122,-5-13-1054,2 11-6519,-7-22 8964,-1-6 1,-4-13 0,-2-5 0</inkml:trace>
  <inkml:trace contextRef="#ctx0" brushRef="#br0" timeOffset="75753">7441 5497 26726,'-25'-39'-798,"0"1"0,1 1 0,8 11-401,13 23 174,2 2 32,1 9-616,0 2-6576,1 8 7383,0-2 1,0-7-1,0-3 1</inkml:trace>
  <inkml:trace contextRef="#ctx0" brushRef="#br0" timeOffset="76322">7747 5573 26111,'-3'-3'-619,"2"1"894,1 2 452,23 50-1173,-11-25-1288,3 7 1,0 1 1541,-3-6 52,-3-1-339,-2-1 569,-2-2 449,-2-2-895,-1-2 603,-2-2 36,0-4 683,-2-2-514,-1-2 111,0-4 156,-1-1 1771,1-2-1572,-1-2 163,1-4-1049,-1-3-159,1-5 8,1-3 48,1-17-213,0 6-147,3-13-46,1 10 290,3-1-9,2 3 662,0 1-101,1 4-44,0 3-28,0 4 46,1 2 7,1 4 75,1 2 39,2 1-122,12 3-168,-3 1-56,10 2-105,-7 4-125,0 1-100,2 6-213,0 3-180,15 12 32,3 9 58,-19-12 0,0 1 3,10 13 27,-11-3 30,-16-15 9,-4-4 153,-3-2 150,-2-5 115,-2-1 272,-2-4 366,-5-1 999,1-5-1290,-3-2 19,2-5-308,0-2-94,1-4-40,1-2-121,2-3-168,1-1-50,3-2 300,1 2 21,4 0 245,3 2 79,2 3 1,1 3 13,8-2-4,-2 7 7,5-1-236,-2 7-36,1 2-48,4 0-23,1 4-46,2 3-464,0 6 361,2 3-57,0 4 168,-2 3-39,-1 4-52,-4 2-134,-3 4-181,-5 2-1043,-5 2-80,-3 4-2555,-4 0 4250,-2 6 0,-1-23 0,0 0 0</inkml:trace>
  <inkml:trace contextRef="#ctx0" brushRef="#br0" timeOffset="76711">8989 5700 23384,'0'-8'1307,"0"2"-737,0 6 670,0 0-1485,12 16 89,-5-6 48,11 13 41,-8-12-168,6 2 118,-2-7-1,5 1 169,-6-6-3415,2-1 3392,-1-1 5,1-4 85,10-14-79,-10 3 17,7-18-152,-16 15 147,-1-7 3344,-3 9-3317,-2 1 6,-2 1 17,-2 3 28,-4 1 106,-13 1-134,2 3 78,-22 2-112,13 4 0,-9 3-33,14 3 5,-5 7-33,11-1 198,-1 6-204,11-1 0,3 2-5,1 3-23,3 2-179,12 18-1114,1-6 840,13 15-438,3-8-1075,9 5-7837,1-1 9340,-2-5 0,-16-20 1,-9-8-1</inkml:trace>
  <inkml:trace contextRef="#ctx0" brushRef="#br0" timeOffset="77186">11393 5497 18696,'-4'-57'930,"-1"0"0,0 5 1,-2 7-323,-8 4-172,-4 9-141,1 8 887,-1 8-1001,-4 7-137,7 10-30,-3 6 37,7 12-12,0 7 352,0 8-393,3 12 1,1 4-29,4-16 0,0 1-478,-2 22 1,1 5 182,8-2 0,3-1-1107,-2-10 0,0 1 1123,2-5 1,0 2 0,0-3-322,2 8 0,0-2-1291,1 2 0,0 0 536,1-1 0,-1-1-2110,0-5 1,0-1 3209,-2-7 1,0-3-1,1 2 1,-4-16 0</inkml:trace>
  <inkml:trace contextRef="#ctx0" brushRef="#br0" timeOffset="77685">11008 6586 7719,'-27'-54'1535,"1"1"0,1 3 0,5 6-203,3-2-234,3 5 321,2 3-703,3 5 785,3-7-1300,4 14-40,6-5 7,16 10 38,2 7 42,15-3-7,0 7-41,7 0 7,6 0-305,6 0 219,5-1-92,-28 6 1,0-1-1001,1 0 0,1 0 925,0-1 1,0 1 3,1-1 1,-1-1-346,0 0 1,1 0 379,-2 0 0,0-1 28,-1 0 1,-1-1 27,28-8-125,-7-2 167,-7 2 28,-9 1 83,-9 1 76,-9 3 38,-8 1 738,-6 3-957,-5 2 2415,-5 2-2561,-6 0 1556,-5 2-1577,-4 1 13,-5 2 7,-1 2 54,-3 2 119,0 3-10,2 3-23,3 2 1091,3 1-1151,-2 21-67,11-11 18,0 16-4,12-16-30,3 1-12,4-1-21,4 0-24,3-1 21,3-3 17,1-2 35,0-4 52,0-2 69,-1-5 93,-1-2 230,3-8-159,-6-4 5,4-8-32,-7-2-36,-1-4 6,-1-2-3232,1-14 3224,-4 8-15,2-9-83,-5 15 57,0 1 4,-2 3 0,1 4-22,-1 2 74,0 1-147,0 6 3330,-1 1-3426,1 5 74,0 1-82,0 7 8,0 1-6,2 9-32,2 1-324,13 31 89,-5-15-481,6 8 1,2-1-80,-1-4-751,12 16-48,-15-31-836,0-5 2517,1-2 1,-8-9-1,0 0 1</inkml:trace>
  <inkml:trace contextRef="#ctx0" brushRef="#br0" timeOffset="78021">12333 5730 20868,'-9'-36'556,"1"1"0,-5-26-120,17 46 436,0-13 38,-2 5-621,-1-9-19,-1 9-50,-1 2 196,-1 0-231,-2 3 92,0 2-150,-1 1 356,2 3-376,-1 0 21,2 3-34,0 1-18,0-1 3,2 1 4,0-1-8,0 1-5,0 0-17,0 1-5,0 2-40,0 1-30,0 2-17,0 2 22,0 7 11,0 2 1,0 10-6,0 3 5,0 5-5,-1 5 5,-1 5-630,-2 4 592,-1 5-35,-1 4-33,-1 3-1148,-2 3 1019,1 2-95,-1 1-140,1 0-135,1-1-212,2-2-286,2-5-477,1-5-883,3-7 2469,2-1 0,-2-19 0,2-2 0</inkml:trace>
  <inkml:trace contextRef="#ctx0" brushRef="#br0" timeOffset="78942">12755 5722 23264,'-45'-2'5,"0"0"1,3 0 0,5 6 11,0 17-418,1 1 401,2-2 17,2 0-1,3-2 1,3-2 6,4 0-12,2-2-6,2-1-5,3 1 0,2-2 440,3 0-451,3 0 236,2 0-242,3 0 256,4-1-250,6 1 478,5-2-490,8-2-21,6 0-12,7-2-28,6-2-17,4-1-6,4-2-10,-1 0-1,1-3-11,-3-1-2642,-1-3 2619,-1-2 12,-3-2-17,-2-2 79,-3-2 39,-3-2-1089,-3 0 1200,-4-1 446,2-5-28,-11 7 1892,-2-4-2177,-10 8 205,-6-2-208,-2 4-92,-2-1 9,-1 4 1265,0 2-1582,1-1 327,0 2-19,0 0 35,1 2-33,0-1-45,2 1-22,0 1-27,1-1-36,0 1 13,1 2-7,0 0 1,1 2 11,0 1-5,4 1 5,1 1 0,7-1 0,2-1 0,8-2-23,3-1 6,6-2 12,3-3-6,3-2-1,0-4 18,-2-2-3398,0-1 3403,-5-2 6,-2 0-201,-3-1 223,-5 1 29,-3 0 27,-7 2-5,-3 0-1,-5 1-16,-5 2-28,-5 2-6,-8 2-11,-7 2-5,-6 1 21,-4 4 3263,-4 3-3279,0 2-6,0 4-92,3 2 81,2 1-17,6 1-11,-1 8 6,11-5-11,1 7-6,11 3 5,4-5-10,5 6-18,3-7-10,5-2-18,3 1-189,14 8 82,-4-5-1378,12 5 1357,-7-9-2836,3-2 2746,1-4-33,2-4-45,1-5 67,1-5 84,-2-5-432,-1-4 617,-2-6 50,-3-4 28,-2-3 449,4-16-1293,-10 7 1024,3-10 33,-15 13 764,0-8-703,-6 11-75,0-4 70,-4 14 175,-1 2-226,0 4 2420,0 1-2537,0 3 2560,-1 2-2700,0 2-5,0 8 5,0 1 162,0 10-134,0 1-28,1 4-6,0 4-5,0 2-34,0 17-28,0 1 34,-1-1 11,1-10-216,0-16 244,1-6-23,0-3 51,1-5 11,1-3 1,1-5 38,3-4-44,2-6 5,4-4 0,3-5-5,3-3 16,2-3 6,4-2 233,1 0-227,2 1 0,2 0-1664,18-8 1646,-11 12 18,12-4 5,-17 14-11,-3 3-17,-3 4-16,-2 2-18,-2 4-5,1 1 23,-1 5-34,0 3-1,0 6-21,0 5-18,-2 5-61,-1 4-549,-2 6 107,-2 5-1483,-3 3-1822,-1 5-5865,-3-2 9826,-1-6 0,-5-18 1,0-9-1</inkml:trace>
  <inkml:trace contextRef="#ctx0" brushRef="#br0" timeOffset="79709">16098 5884 15611,'6'-55'1074,"-1"0"0,1 1 1,-1 4-1,0 1 1,-1 6-703,-2 7 1,0 4-4032,-1-29 4191,0 6-126,-2 22 0,1 0 1426,-3-26-1709,1 13-61,-1 16 910,2 27-990,0 5 432,1 5-235,0 9 5,0 9-114,2 9-3,0 8-95,3 10 17,1 7-20,-3-26 1,0 0-38,1 2 1,-1 1-84,0 1 1,0-1 52,0 1 0,-1 0-234,1-2 1,-1 0 292,0-3 0,-1 0 41,0 6 1,0-2 3,0 12 0,-1 6 16,-2-30-371,-1-6 427,-1-6 2758,0-5-2556,-2-6 348,1-7-555,-1-6 846,1-6-857,1-19-34,2 4-17,3-12-2687,4 10 2693,1 2-6,4 1-185,7-7 179,-4 12 23,9-9-22,-10 19-17,3 1-40,3 8 35,-4 5 4,7 0 12,-1 6-22,2 3 16,4 4 39,2 4-477,5 4 461,3 2-17,3 3-17,0 0-6,0 2-16,-4-1-22,-5-1-34,-9-1 9,-7-1 3073,-14 4-3015,-8-7 0,-13 3-39,-8-9 33,-8 0-990,-5-4 974,-6-2-6,0-2 601,1-3-657,4 0-78,5-4-54,6-1-137,7-5-230,7-3-310,6-1-392,7-3 1322,18-11 0,-10 14 0,13-5 1</inkml:trace>
  <inkml:trace contextRef="#ctx0" brushRef="#br0" timeOffset="80046">16911 5655 19961,'-27'30'-6,"10"-3"1990,26-9-1989,5-2 10,3 0 792,3-2-797,3-3 17,11 0 16,-8-6 18,8 0 33,-12-7 17,-3-3 11,0-5 11,-1-4-6,-2-3 1,0-4-5,-2-3 446,-1-1-391,-1-1 1476,-2 0-882,1-12-527,-5 17-39,0-7-39,-6 21-45,0 1-51,-2 3-33,1 2-11,-2 1-6,-3 13 0,0 2 1,-4 14-1,0 2 0,-1 6-398,0 6 382,1 7-1599,0 7 1579,6-24 0,0 1-29,1 5 1,0 0-890,1 4 1,0 1 710,1 4 0,0 2-180,1 1 0,0 2-328,0 1 1,0 2-1715,0-1 1,0 2 2453,0-14 0,0 1 0,0-4 0,1-6 0,-1-2 0,0 0 0,0-1 0</inkml:trace>
  <inkml:trace contextRef="#ctx0" brushRef="#br0" timeOffset="80644">19361 5736 10105,'9'-41'819,"1"0"0,-1 0 0,4-15 0,-3 6 1456,-4 7-1525,-4 8 1321,-8 7-1674,-3 7 1060,-17 0-1329,3 10-32,-11 1-52,9 9 2884,-1 5-2905,1 3-12,-9 19 747,10-2-769,-6 13 0,15-5-1,2 2-4,5 3-216,2 19 204,10 2 5,3 0 6,8-10-890,1-20 907,2-6 11,0-4 23,0-5 16,0-6 1,-1-3 641,0-7-597,-2-4 193,1-7-52,13-31-119,-5-5-100,-9 19 0,-1 0 56,5-23 33,-7 18 45,0 4 6,-3 5-120,-1 6 120,-3 6-51,-3 5-22,0 5-44,-2 2-35,-1 2 946,-5 10-951,0 1 11,-11 24-22,5-6-305,-3 14 265,6-7-27,3 4-79,2 2-1136,2 3 868,4 3-270,4 1-442,4 3-1087,7-1 1496,7 5 0,-10-26 0,0-2 1</inkml:trace>
  <inkml:trace contextRef="#ctx0" brushRef="#br0" timeOffset="81352">21163 5499 19041,'11'-51'494,"0"0"1,-2 5 0,-2 7-147,-5 14-96,-2 3 1608,-1 7-1782,-1 4 811,0 5-923,1 3 482,0 5-470,0 6 1436,1 7-1425,0 29 0,0-4-884,0-8 1,0 0 883,1 25 0,-1-26 0,0 2-23,0 3 1,1 2-12,-2 2 0,0 3-60,-1 0 1,-1 5-1,0 0 13,0 2 1,-1 1-1,1 0-828,-1 0 0,0 0 0,0-1 908,0-5 1,1-1 0,0-4 2,0-2 1,0-4-889,-2 26 885,-3-10-523,-3-11 557,-3-7 1021,-1-9-987,-3-8 12,-1-8-7,0-6 23,-5-22-50,7-2-29,5-9 1,4-3 1519,1-20-1528,4 15 1,1-1 2,3 5 0,1 0 2,1-3 1,1-2-3,2-2 0,1-3 6,1 1 0,1-3 0,0 2 5,2-7 0,0-2-369,1-3 0,1-4 0,-2 5 372,-1 7 0,-1 2-6,2-14 0,-1 2 3,-4 20 1,0 2-153,-1 1 1,1-1 145,-1 3 1,2 0-9,-1 3 1,0 0-9,10-26-1,2 8-121,-2 22 1,5 0 98,3 7 1,3 1 19,0 1 0,0 2 127,34 0-152,-16 13 1293,0 7-1304,-2 4-18,-2 6-10,-4 8-12,-4 5 654,-6 6-732,-6 4-62,-6 7 266,-7 4-327,-5 5 2,-10-13 1,-4 0-243,-9 21 466,1-21 1,-4-2 2,-18 9 51,-7-6 28,-3-5 142,14-17 0,-1-1-92,-20 4-19,21-9 0,2-3 41,-11-3 6,7-3 211,5-8-317,7-3-118,8-8-207,7-4-453,6-7-1037,12-5-3193,8-6-3685,8 0 8704,2 3 0,-10 17 0,-5 6 0</inkml:trace>
  <inkml:trace contextRef="#ctx0" brushRef="#br0" timeOffset="81995">22061 4888 22083,'28'32'54,"-1"1"0,0-2 1,-1-4-27,12-1-1738,0 1 1715,-1-1-2,-5 0-6,-5-1-7,-7 1 544,-7-1-539,-6 1 11,-18 11 14,-4-10-434,-15 7 488,1-18 47,-5-3 57,1-6 79,0-4 67,4-1-26,5-6 40,5-1 788,5-5-881,6-3-43,4-2-23,3-3 752,4-1-850,5-2-33,6 1-26,5-1-10,6 1-9,5 0-350,5 2 347,4 0 5,3 2-6,-7 5 1,1-1-1310,21-5 1311,-18 6 1,0 0-1,17-4-1,0 0-2822,-2 1 2828,-3 1 4,-4 0-509,-5 3 504,-6-1 11,-7 3 35,-7 0 214,-8 3-164,-7-1 803,-4 2-859,-4 0 3054,-4 1-3099,-4 0 17,-3 1 0,-5 1 875,-1 0-904,-11 6 1,7 1 0,-6 7 5,10 0 1,1 2-1,2 4-11,0 0 23,2 5-12,2 0 1,2 3 10,3 2 50,3 0-66,2 0 0,4 0-3393,3-2 3410,6 0-656,6-4 677,2-1-184,4-3 219,2-4 10,1-4 18,-1-3 15,0-5 8,0-1-9,-2-7 12,1-2-8,0-5-6,0-4 2962,0-3-2872,12-32-150,-16 17 34,-6 5 1,-2 0-91,-5-5-44,-3 0 1,-2 2 21,-2 1 27,-3 3-14,-4 3 2,-4 3-5,-4 3 105,-4 3-102,-4 2-11,-1 4-5,-3 2-35,-1 4 38,-1 2-22,0 3-31,1 4-41,1 3-38,2 4-67,4 4-67,4 4-108,4 4-183,6 4-152,6 4-286,8 1-103,8 3-424,11-1-1443,8 0-6830,2-6 9498,-2-3 1,-16-13-1,-7-6 1</inkml:trace>
  <inkml:trace contextRef="#ctx0" brushRef="#br0" timeOffset="82392">23861 5126 21725,'-4'-46'671,"-1"0"1,1 5 0,-2 6-303,-6 16 498,-1 3-676,1 3 131,0 4-231,0 3-90,-1 3 15,-3 1-1,-4 7-9,-4 2 16,-3 7-18,-4 5-6,0 4-1485,0 4 1477,1 2-159,4 3 112,-4 17 38,11-13-18,1 10 12,14-17-1,2-2 17,10 4 32,0-12-64,7 0 150,-3-13 48,2-3 12,1-7-31,4-4-11,1-7-17,4-5 1,1-4 1070,0-3-1037,0-2-2,-3 0 10,-2 1 133,0-8-162,-7 10-16,0-5-11,-10 15 445,0 2-491,-1 5 138,-2 2-199,1 4-67,-1 1 27,1 17 552,0 0-501,1 18 0,-1 3-1159,1 9 1148,-2-3 0,1 3-9,-1-8 0,1 0 0,-1 17 1,0 0-906,0-11 0,0-1 883,0 2 0,0 4-655,0-4 0,1 4 0,-1-1 596,0 6 1,1 1 17,-1-8 1,0 2 0,0-4-50,1 2 1,-1-3 13,-2-3 1,-1 0-18,0-5 1,-3-1-157,-12 23-712,-9-13 409,-9-10-314,-9-10-1007,-11-10 1915,20-9 0,1-3 0,-4 1 0,-1-3 0</inkml:trace>
  <inkml:trace contextRef="#ctx0" brushRef="#br0" timeOffset="83276">24196 5068 19137,'15'-46'719,"-1"-1"0,-1 4 0,-1 6-3692,-4 10 3309,-2 3-112,-2 5 908,1 3-1042,-3 3 938,2 4-1012,0 2 482,1 3-514,2 2 3156,2 3-3174,4 5 23,4 6-6,4 6-5,3 5 5,5 7-17,1 4-11,3 4-706,-1 3 711,-10-10 1,-1 3-37,-2 2 1,-1 3-34,0 7 0,-3 1 64,-4-12 0,-5-1 6,-6 22 11,-8-29 95,-33-1-16,13-14 21,-22-3 68,15-20-16,7-11-74,4-3-5,12-5-12,11 6-2939,7-2 2917,4 1 721,10 0-737,22-6 5,-4 8-868,19-3 834,-11 11-8,-8 6 0,1 1 224,22-5-90,-19 6 0,0 0-1847,17-1 1896,1 0-24,-2 1 1109,-3 0-1155,-4-1 34,-6 1-173,-6-1 20,-9-1-1101,-6 0 1186,-7-1 1871,-7-1-1951,-3 0 894,-4 0-963,-1 0 4,-2 0-22,-1-1 175,-2 1-207,-1 0 30,-2 0 89,0 2 3427,-1 0-3319,0 1 40,0 2 22,-2 0 30,-1 3 40,-1 1 129,-21 6-88,11 2 2,-16 6-18,6 11-75,7-4-487,-5 9 417,10-7-66,4 1-52,2 1-63,4 0-39,3 0-54,3-1 28,2-2 3,3 0-10,10 2 23,1-6 54,8 2 58,-3-11 78,2-2 77,0-3 47,2-4-74,-1-3 67,0-5 14,0-5-36,0-3 93,8-17-180,-10 6-460,6-12 392,-13 12 86,-1 0-12,-5 3 26,0 3-2935,-4-3 2950,-1 9-5,-3 0-39,0 10 539,-1 1-591,0 3-44,1 0-21,1 3 3436,0-1-3427,-1 8 65,1 0-25,0 9-1,0 3-61,1 4-213,6 19 12,0-7-1588,5 14 1232,2-11-215,2 0-1276,1-1 603,3 2-1269,1-3-6129,-1-4 8921,-3-7 0,-7-12 1,-5-6-1</inkml:trace>
  <inkml:trace contextRef="#ctx0" brushRef="#br0" timeOffset="83837">25650 5094 21547,'11'-43'582,"1"1"0,-1 4 1,-1 7-318,-2 17 522,3 2-724,-2 7 135,2 0-168,1 13 71,-2 2-93,4 10-3,-3 2 10,-2 4-550,0 3 547,-3 3-11,-2 1-461,-2 1 469,-2 1-32,0-2 28,-3 0-4,0-2 28,-9 11 2,5-18 49,-5 5 62,8-23 24,0-4 799,0-1-804,2-5 440,-1-2-512,1-7-30,1-4-4,0-7-23,1-3-7,0-6 22,3-23-20,1 11-855,2-15 884,2 21 5,-2 4 11,2 6-29,-1 5-223,0 4 191,0 4-11,1 4 0,2 2 0,1 2 0,2 4 839,13 1-850,-5 3 5,9 1 245,-8 3-267,9 10 11,-8-2 6,6 9 11,-12-1-23,-2 2 18,-1 4-12,0 16 11,-6-9-1153,-1 9 1142,-5-15 28,-2-2-152,0-6 152,-1-3 17,0-6 34,-1-4 33,2-2 140,-2-4 984,1-8-1152,0-1 155,-1-9-160,1-2-6,0-6 0,1-2 0,1-6-890,2-2 884,3-2 1,2 1 5,4 3-28,0 3-287,3 4 292,0 4-16,1 4 0,1 3-11,1 3-6,0 3 0,3 3 0,1 4 0,2 2-12,3 5-4,4 4 10,2 6-401,1 6 396,1 3-273,-2 5 250,-2 3-38,-5 2-35,-4 2-89,-8 1-447,-7 1 72,-5 0-421,-8 1-906,-6 0-5238,-9 1 6465,-9 3 1,13-20 0,-1-1 0</inkml:trace>
  <inkml:trace contextRef="#ctx0" brushRef="#br0" timeOffset="84293">28571 4594 18209,'8'-60'877,"1"0"1,-2 6 0,-2 7-170,-3 8-209,-5 10 1339,0 8-1657,-3 6 533,1 5-659,1 5 303,1 2-275,2 5 955,0 6-1054,1 9 23,4 22 0,1 7-3,-2-14 0,1 2-1067,2 25 0,2 1 1027,-3-17 1,-1-3-34,1 4 0,-1 1-21,-1 2 0,0 1-32,0 1 0,0 2 35,-2 1 0,0 1-36,-1 2 0,1 0-1418,-1 0 0,0 0 1272,0-1 1,0 0-78,0-2 0,0-2-690,0-2 0,0 0 470,0-6 1,0 0-241,0-5 1,-1-2-2036,-3 25-5647,-1-16 8333,-3-13 1,4-16-1,1-7 1</inkml:trace>
  <inkml:trace contextRef="#ctx0" brushRef="#br0" timeOffset="84803">28344 5037 21097,'-17'-50'778,"0"1"1,1 4 0,3 8-297,4 12-107,2 5 28,3 0-336,4 9-56,5 1-5,5 8-12,7 6-5,8 3 11,6 6-22,8 4-1749,8 3 1749,5 2 5,5 0 14,-27-11 0,0 0-3,1 0 1,-1-1-59,2 1 1,-1-2 38,0 1 0,1-2-31,10 2 0,1-1-445,19 2 503,-24-6 1,0-1 48,18-9-51,-19-2 84,10-17-34,-27 4 12,2-8-12,-12 6 17,-3 0 1634,-1 2-1594,-1 0 135,-2 2 77,-1-4 602,0 7-809,-2 1-50,0 7-46,-1 6-21,-1 0-18,-1 3 12,-2 3 11,-2 4-5,-1 6 10,-2 4 6,0 3-11,0 3 0,0 17-16,5-8 4,0 12-4,4-13-254,5 1 254,2-2-1,16 12-17,11-2-5,3-2 39,7-11 6,-9-15 5,0-5 11,1-5 12,-1-4-1,0-6-1708,-3-6 1742,1-6 1,-2-6 10,0-4 17,-4-4 28,-4-1 202,-1-20-118,-11 0-39,-7-3-33,-13 9-742,-10 16 691,-6 3-12,-4 2-4,-5 2-18,-1 4-22,-1 2-2467,1 6 2422,3 3 655,-17 10-1058,19 7-465,-11 8-1305,25 7-7641,3-1 9332,4-1 1,5-9 0,2-5 0</inkml:trace>
  <inkml:trace contextRef="#ctx0" brushRef="#br0" timeOffset="86094">5843 7658 31070,'-8'6'1697,"2"0"-1697,6-6 0,0 0 0,-23-19 0,18 21 0,-17-12 0,26 26 0,3 2-195,3 0-2455,3 1 816,3-3 342,3-3 1680,12 0-1353,-6-7 1598,8-2 526,-10-6 772,1-4 581,-3-4-599,0-5-1713,-3-2 0,-3-4 0,-2-2 0,-4-2 0,-3-1 0,-4 0 0,-2 1 0,-5 0 0,-1 3 0,-5 1-1666,0 3-731,-2 1 631,-2 4 540,0 1 352,-2 5 526,-1 3 594,0 2 3087,-15 11-1838,8 1 1059,-10 10-1905,9 1-649,1 3 0,1 2 0,2 3 0,2 2 0,4 2 0,2 2 0,4 2 0,2 1 0,4 0 0,3 2 0,6-1-115,5 1-992,8-2-122,8-2-105,7-1 183,7-3 633,-4-13 1,4-2 276,-9-5 1,2-2-378,13 2 1,1-3 633,-11-6 1,-1-2-1188,2-3 1,0-1 1459,-1-1 0,1-1 44,13-9 1,-1-3-648,-12 4 1,-2-2 716,11-5 1,-3-2-74,-15 5 0,-2-1 426,25-20-94,-6-3-205,-4 0-267,-17 11 1,-2 0-33,9-13-81,3-10 96,-13 9-51,-9 14-457,0-6-43,-7 15 1954,-3 2-1964,0 1 89,-1 4 2915,0 1-2885,-1 3 949,0 3-881,0 3 295,0 1-383,-1 3-400,-1-1 290,-1 3 492,-2 3 25,-2 5-90,-4 4 36,-1 5 64,-2 4-2,-2 3 416,0 4-322,-2 2-467,-7 20 63,9-21 0,-1 1-801,0 0 1,0 0 884,-2 1 0,0-1-43,-11 13 48,-2-3 60,2-5-281,0-8 477,3-7 79,1-10-214,4-6 65,4-6-154,3-5-199,3-6-229,3-6-29,4-6 45,2-5 1728,4-6-1564,3-4 126,4-3 224,10-16 144,-3 18 129,5-7 53,-8 25-80,-3 6 59,-3 5-244,-2 5-41,-1 2 40,0 4-391,1 4 3,5 16 30,-1 0-35,5 13-4,-1-6 63,14 5 1,10 7 0,-2-6-34,-11-12 1,1 0 32,11 11 0,5 4 0,1-9-872,7-17 1,-3-7-2928,14 3 2829,-12-5 0,-1-2-4174,-4-7-4003,-8-2 9486,-7-1 1,-13 5-1,-7 2 1</inkml:trace>
  <inkml:trace contextRef="#ctx0" brushRef="#br0" timeOffset="86468">7283 7765 15582,'0'-6'5505,"0"2"651,0 4-5989,-25-52-6141,16 42 5747,-18-37 1457,25 57-1109,0 1-184,1 3 82,1 0 841,3 2-1037,2-1 216,3 0-57,2-2-2,7 2-205,-4-4 58,4 0 76,-5-8 3390,-1-1-3319,1-1 96,-1-2 89,1-3 84,5-8-10,-4 0-44,3-7-53,-8 5 88,0-11-151,-5 5-34,0-5-39,-2 6-62,-2 1-41,-1 0 33,-2 2-2,-1 1 18,-1 2-2,0 3-18,-2 3 16,0 1 24,0 2 44,-8 2 58,4 5 83,-7 2 2,6 4 62,-13 24-26,12-9-43,-9 18-46,16-14-386,2 1 196,2 1-115,2 2-70,4 0-136,3 1-491,7-1 402,6-1-136,5-3-165,6-3-315,6-4-450,7-4-715,4-5-5171,6-5 7467,11-3 1,-30-3 0,-1-1 0</inkml:trace>
  <inkml:trace contextRef="#ctx0" brushRef="#br0" timeOffset="87044">8073 7652 18422,'0'-7'4792,"0"1"-3785,0 6 1705,0 0-2650,-60-48-175,37 41 93,-13-16 0,2 7-11,17 33 91,-2 3-3321,0 5 3381,-2 3-77,1 3-791,-11 19 904,8-8-345,4-6 1,1 0 218,0 8-171,-4 12 5,14-21-28,4-2-177,5 5 58,6-12-369,15 9 144,0-21 2800,11 1-2909,-3-11-88,5-5-119,6-5-226,-6-3 1,2-3-488,5-2 0,-1-3 1284,2 0 0,-1-1 199,-2-2 1,-2 1 52,11-12 157,-4-1 82,-5-2 114,-5 1 122,-5 0-51,-6 4 180,-5 2 1056,-2-5-944,-8 9-104,-2-3 978,-7-1-1426,-3 10 2190,-1-5-1771,-2 10 384,2 6-826,0-2 51,0 5-185,1 2-17,-1 2-29,1 2-3396,-6 15 3424,1 1-2262,-5 14 2269,3-2-6,-2 5-1,-4 24-912,4-13 918,5-15 1,1 0-6,1 11 1775,1-2-1764,3-4-28,5-6 2717,3-3-2705,15 0 32,-2-11 1,10-1 22,5-13-16,-7-7-292,9-4 297,-10-6 17,-1-3-6,0-3 12,-1-4 49,9-18-60,-9 5 7,-1-5 1,-1-1 8,-2-2-23,-6 11 1,-1 0 39,-4 6-6,-4 3-17,-2 4 1945,-3 3-1973,-2 4 58,-1 3-108,-1 3-56,0 3-342,0 1 410,1 4-493,1 2-248,1 4-313,3 4-622,2 1-2542,7 2 4234,7 0 0,-8-5 0,2-1 0</inkml:trace>
  <inkml:trace contextRef="#ctx0" brushRef="#br0" timeOffset="87278">9282 7360 22352,'-1'-6'2761,"0"2"-739,1 4-1809,-17-61-23,12 42-176,-4-15 0,1 6-2,8 23-40,0 4-6,7 24 20,-3 6 0,0 7-20,0 11 1,-2 3-1321,0 4 0,-3 0 1267,-3-1 0,-3-2-84,-1-10 1,0-1-113,-1 3 0,-1 0-292,1-2 1,-1 2-664,0 15 1,1-1-667,4-17 1,1 0 1001,-2 8 1,3-2-4829,8 5 5730,4-3 0,-2-24 0,0-3 0</inkml:trace>
  <inkml:trace contextRef="#ctx0" brushRef="#br0" timeOffset="87818">9159 7753 20442,'-4'-3'2588,"1"0"72,3 3-2660,33-31-16,-9 24-3119,30-23 3090,-16 32-50,2 1 916,-2 2-1127,-5-1 1,-1-1-149,7 2-183,18 2-29,-32-5-359,1-1-168,0 0 34,-1-1 229,-3-2 515,0 0 404,-6-3 167,-2 1 1667,-6-2-1447,-3 1 105,-3 0 96,-2 1 700,-5 0-632,0 2 690,-6 1-764,1 1-56,-2 0-55,0 0-46,-2 2-72,0 0 157,-6 7-292,1 1-162,2 2-40,4 1-10,9-4-7,2 8 1,3-3 34,4 6-35,4-6-10,5 0 11,4-1-17,3-2 17,3-3 39,14-4 22,-9-4-215,9-6 221,-13-5 62,7-17 5,-2-9-56,-2-4-813,-7-1 813,-11 11 17,-3 2 0,-3 2 45,-2 5-17,0 2 0,-5 5 237,-6 2-298,0 6-12,-6 1-17,2 6-11,-2 5 23,-2 3 16,-14 16-44,5 0-27,-10 12 32,10-5-11,1 2 45,2 4-51,3 0 1,4 3-18,3 0-27,3 0-427,6-1 225,7 11-62,7-13-1045,11 7-131,8-17-2128,9-3 3618,13-1 0,-24-11 0,2-2 0</inkml:trace>
  <inkml:trace contextRef="#ctx0" brushRef="#br0" timeOffset="89984">1449 10816 19267,'50'-16'-325,"-1"-1"0,-2 1 0,0 4-1495,4 9 0,0 3 1156,-4-1 0,0-1 0,-4 1 0,-4 0 0,10 0 0</inkml:trace>
  <inkml:trace contextRef="#ctx0" brushRef="#br0" timeOffset="90343">1811 11261 16268,'-43'24'334,"-1"0"1,4-1-1,9-4-222,23-12 926,3-1-904,6-4 345,5-1-367,6-1-62,9-3-112,10-4-757,10-7 611,10-6-108,-7 0 0,5-2-29,4-3 0,2 0-231,-1-1 0,0 0 489,-3 1 0,-5 0 48,-17 8 0,-2 0 61,19-17 68,-9 1 252,-7-15-112,-15 12-683,-7-13 728,-16 15 49,-7 0 63,-9-1 44,-4 2 73,-3 1 595,-2 2-527,1 3 5,1 3-39,2 3 397,-3-3 775,11 8-1380,-1-1-78,15 8-52,1 3-88,4 0 829,1 4-919,1 0 141,4 2-163,2 3-11,6 3 17,4 5-6,13 17-1274,-4-2 1241,8 14-1,-10-3-16,-1 4-40,-3 6-83,-2 5-119,-4 5-256,-3 6-820,-7-30 0,0 1 253,-1 1 1,-1 1 1114,0 7 0,-1-2 0,-1 4 0,1-1 0</inkml:trace>
  <inkml:trace contextRef="#ctx0" brushRef="#br0" timeOffset="92247">1611 10826 17820,'-41'12'1736,"0"1"1,2-1 0,11-3-1155,21-8-117,2 0 403,2-1-577,2-3-201,0 0-40,1-2-21,1 2-12,1 0-17,2 1 11,3 1-22,3 0-3370,5 1 3398,4 0-1586,6 0 1569,5 2-166,6-2 0,3 1 166,-2 0 0,1 0 3,7-1 0,0-1-217,-8 0 1,-3-1 207,14-4-6,-1-2 1,-2 1 6,-3-2 2274,-2-1-2258,8-4-11,-14 2 1991,6-4-1973,-18 6 550,-4 1-579,-3 1 879,-3 2-874,-4 0 12,-3 2 33,-2 2-89,-1 0-29,-1 0-162,0 2 196,-1-2 6,0 1 17,0-1 10,0 0 12,0 0-11,-1-1 0,0-1 11,-2 0 11,-2-2-22,-1-1 28,-7-7 16,-5-3-10,0-1-3404,-2-1 3426,5 6 56,-8-5-29,5 5-4,-6-2-12,7 5 23,-1 3 10,1 0-27,0 2 3391,0 1-3402,-1 1-6,2 2 16,0 1 6,2 0 152,-4-1-85,7 1 353,-11-4-352,12 1-18,-5-3-27,8 2-12,1 1-22,1 0-16,1 1-7,1 0 6,2 1-111,0 0 60,3 5 18,1 2-6,4 4 6,4 3-6,11 11-6,-2-3-3397,9 8 3392,-4-5-6,-1 2-381,2 4 398,-2 2-12,-1 2 12,-1 2 0,-2 3 0,0 2 6,-1 1-12,-1 2-11,-4-12 1,0 0-23,7 18 2,-7-17 1,-1-1-138,6 13-190,-4 1-991,-2 1 117,-4 1-1820,-5 1-6722,-5-4 9301,-3-7 1,1-18 0,0-8-1</inkml:trace>
  <inkml:trace contextRef="#ctx0" brushRef="#br0" timeOffset="97506">5703 10966 17434,'0'-56'1067,"-1"0"1,0-1 0,1 10-1,0 1 1,-2 8-709,-7-6-40,0 19-17,0 3-5,0 3-45,-2 4-56,1 3-73,0 5-515,-2 3 436,0 2 101,-1 6-83,-3 3-51,-3 7 0,-3 6-5,-14 20-2192,7-5 2186,-9 14-6,13-10-510,3 0 499,4-1 11,6-1-500,4 8 506,6-14-202,7 4 191,5-17 1879,5-3-1868,4-5 11,2-3 23,4-4-12,2-5 0,2-5 12,0-4 504,0-6-487,0-2 5,-2-4 78,7-16-72,-10 9-967,4-12 989,-13 13 131,-1-10-103,-6 11 0,0-5 17,-7 15-6,0 4 353,-3 3-375,0 3 1667,-3 2-1684,1 3 186,-2 2-265,1 0 1,0 2-1,-1 3-10,0 3 22,-2 5-17,1 3-12,-1 4 12,1 3-11,-1 2-11,3 3 5,0 1 11,2 2-5,1 0 6,1 0-7,3-1-4,3-1 4,3-2-4,5-1 4,3-3-4,5-3-1,3-3-11,4-4-23,22-4 40,-11-5-1023,16-6 1023,-16-6 22,-1-5-11,-1-6 17,-4 0-489,-2-4 494,-4 1 12,-7-1-215,-3 0 214,-6 0 1,-5 1 0,-4-1-59,-3 2 69,-4 0-10,-4 1 0,-4 1 552,-1 0-541,-2 2 5,0 1 18,1 1 482,3 3-433,1-7 134,6 8-251,2-5 54,7 9-60,3 0 456,5 0-438,4 0-12,2 1 5,2-1-5,4 2 17,1 0-11,16-1-18,5 4-3319,0-1 3326,-4 3-563,-17 2 540,-2 3-171,-3 5 177,-4 2 11,-3 3 5,-4 1-37,-4 3 37,-2 2 18,-3 2-12,-3 3 2960,-2 0-2954,-3 2-219,-1-1 230,1 1-2786,0-1 2769,1 0-497,2-3 469,3-1-91,0-2 107,5-3-4,1-2 16,6-3 11,2-2-17,4-1 619,12-3-608,-4-3 23,24-5 6,-16-4-17,12-6 5,-12-1 2492,-1-4-2519,-2 0 10,-2-3 1,-2 0-6,-5-3 821,-2 0-804,-4 0 5,-3 1 1,-5 0-6,-2 2-3028,-4 0 3033,-3 2 29,-9-6-7,0 6-4,-6-3 16,5 7 61,-6-5-61,6 6-5,-1-5 5,6 8 488,3-3-505,2 5-6,1-2-16,1 2 3375,7 1-3397,1 0 5,7 1 0,1 3 5,3-1-10,3 2 10,3 0-5,2 2 6,3 0-12,1 3 6,3 3-5,18 13-7,-10 0-1026,14 9 1021,-17-1-11,-1 4 17,-3 3-1627,-5 6 1621,-5 2-6,-5 5-5,-7 3-39,-4 3-62,-5 3-78,-5 2-146,-3 2-195,-4-1-298,-2 0-532,0-3-3876,0-3-4329,2-8 9526,3-9 0,2-18 0,3-8 1</inkml:trace>
  <inkml:trace contextRef="#ctx0" brushRef="#br0" timeOffset="97802">7901 10958 20173,'-5'-1'1568,"2"0"1026,3 1-2617,21-61-1895,0 41 1825,-1-14 1,3 2-316,18 22 408,11 3 0,0 1 0,-11-1 0,-1 3 0,1 0 0</inkml:trace>
  <inkml:trace contextRef="#ctx0" brushRef="#br0" timeOffset="97975">7937 11282 20811,'53'-30'-40,"0"0"1,-3 2 0,-4 4-1711,6 5 1129,3 1-1049,1 1-8161,-5 3 9745,-8 3 0,-20 6 1,-10 2-1</inkml:trace>
  <inkml:trace contextRef="#ctx0" brushRef="#br0" timeOffset="126943">8108 10792 21489,'-43'6'258,"0"0"0,3-1 0,8-1-12,21-1-16,1-1-23,2 0-22,0 0-12,1 1-22,1-2-22,1 1-22,1-1-51,1-1 44,2 1-83,7-1 0,2-1-6,9-1 6,4-3 0,5-2-6,8-2-419,2-1 414,4 0-1,-1-1-683,0 1 695,-4 1 5,-3 1-22,-5 1 11,-5 2 1,-7 2 38,-4 1 0,-6 1 46,-2 1-85,-13 0-17,2 0 12,-10 0 378,3 0-389,-2 1 695,1 1-723,-1 0-23,2 1-45,0 0-50,1-1-96,0 2-738,-4 1-41,6 0-895,-1 1-1988,7-1 3909,3 1 0,2-3 0,1 0 0</inkml:trace>
  <inkml:trace contextRef="#ctx0" brushRef="#br0" timeOffset="127447">8059 11235 22867,'-32'5'39,"0"0"1,-16 2 5,59-4-1,4-2-4,4-3-1,4-2-11,5-3-11,2-3 5,3-1-291,1 0 286,1 0-6,0 1 6,-1 1-6,-4 1 0,-3 2 0,-5 1 6,-4 1 5,-6 1 46,-5 2 21,-4 1 57,-2 0-124,-9 0-5,-1 0-6,-9 0 309,0 2-298,-2 1-5,-4 1 11,0 0 45,-16 4 61,-3 0-50,-2 1 0,4 0 23,12-3-7,1 1 18,-1 0 11,2 1-12,1 1 1,3-1-23,3 1-5,4-2-51,5-1 6,3-1-17,5-3 28,2 0 22,6-2 1,3-1-35,6-3 2,6-3-13,5-3-10,6-2-6,4-2-633,4-1 599,0 0-16,1-1-23,0 2-119,-1 0-222,0 2-4218,19-5 4615,-10 4 0,-7 2 0,-19 6 0</inkml:trace>
  <inkml:trace contextRef="#ctx0" brushRef="#br0" timeOffset="129515">10075 10292 22703,'-41'-20'26,"-1"0"0,3 2 0,6 7 19,6 24-17,-4 1-5,-6 2-650,5-3 0,-3 0 666,-22 8-722,16-6 0,0-1 711,9-4 0,2 0 5,-3-1 1,1 0-932,1-1 0,0-1 1015,-29 6 35,6-4-5,5-4 88,8-2 6,9-2 428,8-2-395,8-4 921,8 1-1128,4-3 3298,5 3-3320,2 0 219,3 0-248,2 2 12,7 1-11,-1 5 6,11 10-12,-10 2 6,3 11 5,-10-1 6,-3 6-2149,-3 4 2143,-6 5 0,-3 4 1,-5 5-12,-2 3-11,-1 3 6,2 3-647,2 0 641,2-1 0,5 0 0,2-2-11,8-3 5,4-4 6,8-3-17,6-6 0,5-4-16,5-6 16,4-4-28,4-6-39,2-6-96,2-4-167,1-5-297,2-3-879,1-6 1523,8-4 0,-39 5 0,-5 0 0</inkml:trace>
  <inkml:trace contextRef="#ctx0" brushRef="#br0" timeOffset="133115">10773 10221 14670,'11'-44'937,"0"-1"0,0 0 1,-1 7 1834,-2 15-2481,0 0 1376,-5 14-1494,-1 4 804,-1 2-870,-1 2 3268,0 8-3347,0 3 185,-2 22-180,-1-2-814,-4 16 798,-2-5-11,-2 3-12,-3 4-16,0 3-71,4-13 1,0 1-160,-5 20-452,3-9 1,2 0-2305,1 6 952,3-21 1,2-1-7535,2 5 9590,1-8 0,1-15 0,0-7 0</inkml:trace>
  <inkml:trace contextRef="#ctx0" brushRef="#br0" timeOffset="133350">11345 10553 21959,'0'-3'1709,"0"0"974,0 3-2683,-1 6-22,-2 8-51,-3 9-95,-2 10-185,-3 5-454,-2 3-1399,-2 4 1143,-5 8 0,10-25 0,-1-1 0</inkml:trace>
  <inkml:trace contextRef="#ctx0" brushRef="#br0" timeOffset="134030">12649 10366 25690,'-22'-23'297,"5"6"-224,17 16-45,-2 1 39,-10 0 6,1 2-45,-10 0 6,1 3 16,0-2-11,-3 0 51,3-1 22,1-2-11,3-1 16,3-5-44,4-6-23,2-6-16,5-5-45,2-7 39,4-2-526,5-4 509,4 2 17,5 2-11,2 3-6,2 5 12,2 5 21,-1 3-32,0 5 4,0 2-16,-1 3-5,1 4 5,1 0-11,2 5-1,17 9-4,-8 4-12,10 9-96,-8 17 40,-15-5-148,-2 17 120,-17-9 40,-12 4 10,-8 3 34,-12 1-682,12-26 0,-2-1 724,-2 0 0,-1-2-11,-1 0 0,-2-1 2,1-1 1,-3-1 13,-11 5 1,-2-2 8,11-6 0,0-1 8,-9 3 1,1-2 36,-8 0 5,4-5-535,8-6 547,5-4-40,9-5 6,5-4 516,7-5-533,4-4 1435,6-3-1435,4-1-6,6 0 7,3 1-18,3 1 17,3 3 401,1 2-440,2 1-4,-1 3-19,2 2 23,0 2 0,1 2-11,2 2-6,2 1-5,1 2-23,1 3-400,0 3 282,0 1 136,0 3-1228,16 8-22,-11-4-3639,-7-2 1,-1 0 3499,-1 1 1,-1 0-1,-20-12 1</inkml:trace>
  <inkml:trace contextRef="#ctx0" brushRef="#br0" timeOffset="134234">13647 10629 25746,'-19'55'-801,"0"0"0,2-4 0,2-6-5142,7-5 5416,-5 7 1,6-23 0,0 0 0</inkml:trace>
  <inkml:trace contextRef="#ctx0" brushRef="#br0" timeOffset="134871">14600 10356 22346,'-12'-48'393,"0"1"1,2 2 0,2 6-141,7 2-1302,5 2 1234,2 1-39,6 4-29,3 2 849,1 5-916,3 2 0,1 4 468,1 4-501,0 3-11,2 4 5,1 1-2575,2 3 2564,0 1 11,3 4 419,0 3-441,2 5-12,-1 4-22,-2 4-5,0 5-23,-4 2-11,-4 5-28,-5 2-11,-5 3-17,-6 1-17,-6 2 23,-7 0 27,-7 0 56,-6-3 35,-5-3 21,-3-3 12,-2-3 17,-1-3 11,-1-4 33,4-4 23,2-5 6,5-3 34,5-5-13,3-1 1,3-4-11,2-3-17,2-5-12,3-3 3211,2-5-3211,1-3 1,2-2 584,2 0-596,2 1-5,3 0 0,3 4-23,3 0 0,1 4-16,3 2 0,4 2-6,2 3-17,3 2 6,3 2-433,0 2 410,2 3 23,0 3-3275,1 4 3269,0 3-11,-1 2-1244,-2 4 1261,-2 2-186,-4 2 163,-4 3 0,-6 1-27,-6 2 5,-4 1-1632,-17 12 1587,-1-10 6,-16 9 1577,0-15-1600,-5-1 462,-3-2-523,-2-3-62,-2-2-72,0-2-102,1-4-297,3-2-3213,-7-4 3897,12-4 0,7-1 0,15-3 0</inkml:trace>
  <inkml:trace contextRef="#ctx0" brushRef="#br0" timeOffset="135097">15800 10480 19266,'-2'8'1557,"0"-1"546,2-7-1201,0 0-1036,-39 64-207,21-35-1866,-13 18 1,1 0-7406,9-18 8978,-6 8 0,19-25 1,3-5-1</inkml:trace>
  <inkml:trace contextRef="#ctx0" brushRef="#br0" timeOffset="135671">16662 10183 11097,'5'-52'1327,"0"-1"0,0 7 1,-2 4 279,-3 4-873,-3 10 434,-1 5-787,-3 6 956,0 4-1135,0 4 2102,1 3-2226,2 4 2017,1 0-2056,2 11 1652,0 1-1663,1 10 6,1 17-418,0-4 389,2 15 29,-1-8-17,1 2-12,-2 2-5,1 1 12,0 0-21,0-6 1,1 0-9,1 8-496,0-12 1,1-2 529,3-7-1,9-1 12,2-10 387,9-8-399,-4-13 29,9-19-11,-12 1-6,8-12 14,-8 4 0,1-1-2344,5-8 2313,-5 8 0,0 0 17,7-6-5,-9 14 5,3 0-17,-15 18 0,-4 3-11,-2 4-5,-3 12 10,-2 1-5,-2 12 6,-2 0-23,-1 4 6,0 3 2195,1 4-2296,1 2-3143,1 2 2589,1 2-774,1 1-2941,2 1 4381,2 5 0,-1-23 0,1-1 0</inkml:trace>
  <inkml:trace contextRef="#ctx0" brushRef="#br0" timeOffset="135864">17754 10443 22291,'0'-3'2072,"-1"1"-1356,1 2-4502,-16 70-5786,12-41 9572,-5 13 0,2-3 0,7-26 0,0-4 0</inkml:trace>
  <inkml:trace contextRef="#ctx0" brushRef="#br0" timeOffset="136490">18773 9908 21461,'1'-6'1395,"0"1"1568,-1 5-2940,-2-46-1,-5 37 28,-14-32-10,-1 47 49,-22 3-4307,15-4 4230,-10 2 4,11-2-1408,0 0 1426,1 1-291,2 0 285,3 2-12,2 1 12,2 0 6,3 1 39,-2 3-45,7-2 2149,-2 2-2126,6-2-1,1-2-11,0 2 405,2 0-405,0 1-17,0 1 12,0 0-12,0 1 29,-1 5 3391,1-5-3403,-1 5-3341,0-1 3341,0-5 0,-2 4 17,2-7-28,-1-1-5,1-1 5,1-1-6,0-2 6,0-1 0,0 0 3381,1 0-3392,0-1 22,0 0 22,0-1 1,1-1-6,0 0 129,-1-1-79,0 0 107,0-3-135,0 0-22,1-1-5,0 0-18,1-1-21,3 0-24,1 0 18,4 0 5,4 1-22,3-1 0,4 0 16,3 2-16,5-1 0,16 3 5,-7 1 6,11 4 28,-1 9-450,-10 1 394,8 7-5,-16-1-1130,-3 1 1141,-4 3-6,-4 0 0,-6 3-51,-7 13 35,-8-9-68,-17 20-427,0-25 422,-13 7-51,6-15-45,-3-1-45,-2-3-106,-1-2-28,-1-5-1597,-11-2-291,13-5-7551,-4-4 9438,20-1 1,9 1 0,3 1 0</inkml:trace>
  <inkml:trace contextRef="#ctx0" brushRef="#br0" timeOffset="136925">19387 9714 21467,'-6'-2'2274,"1"0"583,5 2-2813,43-56-3040,-20 39 3018,5-15 1,2 3 28,-3 24 10,8-2-50,-11 4 6,5-1 894,-13 3-899,-2 0 481,-2 1-515,4 2 16,-4 1 12,4 3 1641,-6 1-1641,1 2-6,0 2 11,1 1 11,-2 2-11,1 3-5,-2 1 16,-1 2 6,2 15-5,-5-7-736,1 13 713,-5-9 12,0 3-1,-3 3 6,-2 4-551,0-8 1,0 1 528,-3 21-751,3-17 1,-1 0 750,1 20 10,0 1-2,3-16 0,0 0 0,0-11 0,1 1-12,0 9 1,-1-1-494,1 14 471,0-19 1,-2-1-690,-4 19 697,0-22 1,-1-1-56,-13 7-40,-6-3-39,-7-6-83,-5-3-208,-5-5-572,-4-5-2240,-4-4 3260,-9-4 0,28-5 0,1-1 0</inkml:trace>
  <inkml:trace contextRef="#ctx0" brushRef="#br0" timeOffset="148306">5768 13206 23450,'-42'-2'474,"0"-1"0,2 1 0,11-1-362,25 0-45,3 0-27,2 1-35,6-2 1,6 0-17,8-3-23,8 0-16,8-1-40,8 0-56,5-1-1994,7-1 1832,3 1-123,2-1-241,-2 2-549,-3 1-739,-7 3-6369,1 12 6839,-31 3 1227,-12 13 851,-37 2 235,-18 5-370,18-13 1,-2 0-1319,-4 2 0,-1 1 1540,-3 0 0,0 1 131,-1 1 1,-1 0 397,1 0 0,0 0-467,2-1 0,0 0-228,4 0 1,1-1-191,3-1 0,2-1 118,-19 17 213,2 5-387,19-14-33,3 2-17,18-17-45,8-5-11,7-2-51,10-4-61,8-3-34,10-5-2140,8-6 2051,8-5-115,-15 4 1,5-3 0,-3 1 601,-1 0 1,2-1-541,9-5 0,7-2 1,-8 1 60,-13 5 0,-3 0 16,11-5 1,-2 1 3,6-10 67,-8 3 28,-12-1 566,-11-10-516,-16 8 56,-12-10 51,-12 12 56,-7 1 78,-4 1 2096,-3 0-1934,-1 4 29,1 1-18,1 4-55,4 1 1765,-2-1-1945,14 7-44,0 0-46,13 8-49,3 2-29,1 1-44,2 1 893,7 4-950,24 16-10,-3-1-1003,18 13 974,-14-8-22,1 3-39,1 4-67,-2 5-113,-3 5-150,-5 6-203,-6 7-352,-8 7-1364,-9-12 0,-4 4 2344,-2-7 0,-2-1 0,3-4 0,-1-3 0,-5 7 0</inkml:trace>
  <inkml:trace contextRef="#ctx0" brushRef="#br0" timeOffset="149063">8100 13090 18994,'-49'-38'474,"1"1"0,3 3 1,6 10-262,9 21 1779,2 8-1840,-11 28-108,13 16-947,9-5 1,3 2 893,7-5 1,3-1-9,1 8 0,1-1 108,3-6 0,0 0-141,0 4 0,1 1-18,1 3 1,0 2-56,1 2 0,-1 1-598,1 0 0,-2 5 37,-1-6 1,0 7-1,-2 2 1,0-3-298,-2-6 0,-2-2 0,1 1 0,-2 2 594,0 3 1,0 4 0,-1 1-1,0-3 1,-2-4 451,-3 7 1,-1-5-1,-1-3 172,0-8 0,-2-1 0,1-7 443,-1-5 1,-2-4 347,-16 3 0,-2-5-558,-7 0-51,8-12 1,2-7-56,2-21-73,7-11-56,7-11-14,14-14 1,6-5-191,0 19 0,3 0-14,4-25 0,5 1-338,-1 23 0,1 3 313,2-1 0,1 1-9,0-1 0,2 1 691,0 2 0,2-1-719,11-12 1,2 0-666,-7 12 1,0 1 689,9-10 1,0 2-4,-10 14 1,0 0-20,12-9 0,1 1 22,-10 7 1,0 1-296,9-8 1,-1 1 305,-12 8 1,-1 2 8,-2 0 0,1-1 31,6-8 0,-1 1 8,12-14-11,-16 18 0,-2 0 1074,9-12-1013,-12 12 6,1-4 678,-13 14-398,-1-5 286,-3 2-280,-1 0 1635,-3 5-1697,0 7 1485,0 2-1574,0 2 1263,0 2-1302,-4 22-158,0-5-22,-9 43-44,6-28-46,-3 20-937,7-21 781,1-1-157,1 0-258,0 0-2442,2 10-610,0-10 3702,2 7 0,-2-22 0,1-3 0</inkml:trace>
  <inkml:trace contextRef="#ctx0" brushRef="#br0" timeOffset="149234">8529 13160 22111,'-35'29'0,"8"-5"0</inkml:trace>
  <inkml:trace contextRef="#ctx0" brushRef="#br0" timeOffset="149588">8750 13428 18930,'0'-4'3820,"0"1"-997,0 3-2818,7-8-5,-2 14 0,7-2-11,-5 19-6,2 2 1,-1 3-439,0 1 438,-3 1 1,-2 0-1,-1-1 0,-3-2 11,-3-4 6,-2-2 6,-2-5-6,-3-3 6,3-6 16,1-5-28,3-8 12,6-13 11,1 2-12,4-7 1,1 4 0,2 0-1,2-1 1,1 0 5,2 0 0,1 0-16,11-5-1,-6 7-11,8-1-39,-8 9 409,1 5-482,1 1-475,12 2-1082,7 8 145,1 2-671,0 7-986,-9 0 3198,20 14 0,-30-15 0,11 6 0</inkml:trace>
  <inkml:trace contextRef="#ctx0" brushRef="#br0" timeOffset="149982">9658 13647 9789,'10'-7'5859,"-2"2"-4415,-8 5 2914,0 0-3590,54-63-2150,-39 43 1673,16-16 0,-7 3 163,-26 25 354,-3 1-567,-6 5-73,-7 0-39,-5 5 123,-22 10-135,-6 11-480,0 1 371,22-6 0,3 2-24,-5 13 4,4 1-38,12-4-6,11-13 1463,7-1-1452,4-8-22,17-3 5,-3-12 12,12-5-300,-1-6 333,2-5-1197,5-4 1231,0-4 6,-1-3-93,-2-3 126,-5-2 11,-5-3-1246,-6-3 1274,-3-3 11,-5-2 29,-4-1-590,-1 1 635,-3 1 44,-1 5 22,-2 3 6,-1 5-1241,-1 4 1219,-1 6 37,-2 3-87,0 6 1131,-2 1-1267,2 9 766,0 0-798,3 10 3391,-1 3-3392,0 8-5,0 5-1,0 8-3391,1 4 3391,0 7-21,0 5-1336,1 4 1290,0 6-66,0 6-169,0-13 0,1 4-773,3 6 0,2 2-347,-1-1 0,1-1-3479,3-2 1,0-6 4895,7 7 0,-7-27 0,-3-13 0</inkml:trace>
  <inkml:trace contextRef="#ctx0" brushRef="#br0" timeOffset="151072">12349 13136 14135,'1'-4'5243,"0"1"-723,-1 3-4285,-41-10-145,21 8-692,-34-9 681,29 11 177,-3-1-155,-3 0 0,-2-1 0,-2 0-17,-2-1-12,0 1-10,1-1 0,1 1 5,4 1-6,3 0 12,5 1-22,4 0-7,5 0-4,4 0-17,2 0 529,4 1-536,2 1-4,1 1 16,2 2 28,3 4-17,-1 1 11,4 4 23,-3-1-6,0 2 107,-1 13-90,-2-4 101,-5 21-118,-2-15-6,-4 10-5,-1-12-5,0 0-6,-1-1-12,0 0 1,0-2-29,0 0 29,1-1-12,1-4 12,2-2 67,0-1-6,3-7 56,2-2 28,2-6-11,1-2-28,0-3-50,0-2-17,0-5-12,0-2-16,1-2-6,1-9-22,0 5 11,1-6-11,1 9 5,1 1-16,1 1 5,2 3 0,4 0 6,2 2-22,2 1-7,4 1 7,2 1-6,3 1-6,3 2 11,3 1-11,1 1-5,3 3 5,0 1-44,10 11-200,-13 0 239,4 8-1,-20-1-5,-5 2 12,-6 4-35,-3 3-27,-14 19-23,-10 5 6,-5-1-3342,-6-3 3292,7-20-12,-1-2-56,1-4-1495,-16 4 84,17-15-1919,-10 2 3543,20-16 0,8 0 0,0-2 0</inkml:trace>
  <inkml:trace contextRef="#ctx0" brushRef="#br0" timeOffset="151339">12280 13107 21826,'42'-18'282,"1"0"0,-2 1 0,-8 3-125,-21 9 1502,-1 0-1558,-5 2 551,-4 2-635,-1 1 137,1 0-356,-2 3 783,1 1-2978,0 5-3709,0-3-3438,0 1 8696,-1-3 0,0-3 0,0 1 0</inkml:trace>
  <inkml:trace contextRef="#ctx0" brushRef="#br0" timeOffset="152531">8965 14558 7069,'-52'3'462,"0"0"1,0 0-1,-10 1 1,-1 1-1,6-1-36,5 0 0,3 1-29,-12 0 1,0 1 238,14 0 0,2 1-82,-17 2-308,25-3 1,2 0 140,0 1 1478,9 1-1439,14-3 535,15-1-446,16-2 298,43-2-2703,-2-2 2024,-12 1 1,1 0-26,-4-1 0,-1 0-672,7 0 0,1 1 619,3-1 0,2 1-963,4-1 1,1 2 922,-19-1 1,0 1 0,0-1-305,2 1 1,1 0-1,0 0 295,1 0 1,0 0 0,1 0-1,2-1 0,0 1 0,1 0-5,1 0 0,0 0 0,1 0-8,0 0 1,0-1-1,7 1-17,-10-1 1,7 1 0,3-1-1,0 1 1,-1-1 0,-5 1-81,4-1 1,-4 0 0,1 0 0,3 1 88,-2-1 0,5 0 0,2 0 0,0 0 0,-3 0 0,-6 0-13,0 0 0,-6 0 1,-1 0-1,1 0-15,2 0 0,-1 0 0,1 0 0,-1 0-67,0 0 1,1 0 0,-1 0 0,0 0 53,0 0 1,0 0-1,0 0 1,-1 0-23,13-1 1,0 1-1,7 0-120,-11 1 0,7-1 0,4 1 0,0 0 0,-4-1 0,-6 1 43,-4 0 0,-6 0 1,-1 1-1,5-1 83,1 0 0,6 0 0,1 0 0,0 1 0,-7-1 1,-8 1-289,7 1 1,-8 1-86,-5-1 0,-2 2-3964,19 2 4408,-18 2 0,-20-3 0,-8-1 0</inkml:trace>
  <inkml:trace contextRef="#ctx0" brushRef="#br0" timeOffset="152823">9989 14769 5558,'-57'4'123,"1"1"0,-1-1 1,1 0-1,2 0 0,0 0 1,2 0-1,2 0-308,-1 0 1,3 0 0,0 1 367,2-1 0,1 0 0,0 0 46,-17 2 1,2 1-184,3-1 0,1 0 122,3 0 0,2 1 25,2-1 0,1 0 54,3-1 0,2 1-6,2-1 0,2 1 112,4-1 0,1-1 727,-24 5-414,13-1 1214,13-2-1438,13-3-61,10 0 364,30-2-393,9-1 936,29-1-1171,-26 0 1,2 0-26,5-1 1,3-1 479,5 0 1,2 0-512,6-1 1,1 1-15,3-1 1,3 0-24,-19 1 1,1 1 0,0-1-527,2 0 1,1 0-1,0 1 519,2-1 0,0 0 0,1 0-461,2 0 0,-1 0 1,1 0 452,1 0 0,-1 0 1,4 0-160,1 0 0,4-1 1,1 0-1,-3 0 150,3 1 0,-2-1 0,3 0-3,-4 0 0,3 0 1,0 0-1,-4 0-45,-1-1 0,-4 1 0,0 0 27,1 0 1,-1-1-1,0 0-4,-2 0 1,0 0 0,-1 0-10,-1 0 0,-1 0 1,0-1-7,-2 1 1,-1 0 0,-1-1-58,-1 1 0,-1 0 0,-1 0-222,18-3 0,-2 0-268,-6 0 0,0 0 587,2 0 0,-6-1 0,4 1 0,-7 0 0</inkml:trace>
  <inkml:trace contextRef="#ctx0" brushRef="#br0" timeOffset="159751">10797 10180 20246,'1'-6'3389,"1"2"-1479,-2 4-1669,28-62-23,-20 43-120,7-16 0,-2 4 59,-12 24-40,-1 2 1,0 0-40,0 1-10,-2 0-12,1 2-17,-2 1 22,-1 0-55,2 1-6,-1 0-11,2 2 22,0 2-5,1 4-6,-1 2-3387,0 11 3410,-1-2-843,-1 8 820,-1-4-283,-3 19 288,0-9 7,-4 14-7,3-14-5,-6 12 2258,5-12-2246,-3 7-1,6-17 0,0-2-11,1-3 1122,0 0-1094,1-6 463,-1 0-446,3-8 33,1-3 124,0 0 539,1-7-707,0 0 5,0-6 17,0-7-28,2 2-6,-1-8 6,2 3 17,1-19-34,0 8 6,3-14 22,2-3-485,-1 15 463,2-8 34,-4 22-18,0 5 1,-2 6-1,-1 3-33,0 3 17,-1 3-11,-1 3 490,1 1-485,0 5 0,0 3 12,0 3-18,-1 6-10,0 2 10,-1 5-5,-1 3 6,-2 4 5,-2 3-3414,-1 4 3403,-2 2 11,0 3-572,1-14 1,0 1 560,-3 16-636,-3 12 647,6-25-1695,1-3 1695,1-5 1673,1-4-1667,1-4-6,1-5 6,1-4 1085,0-4-956,1-6 671,0-6-783,0-7 3380,0-5-3408,0-7 5,2-5 28,5-23-573,0 8 550,5-14 1,-2 19 0,4-6-5,-5 17-12,0-1 0,-6 19 0,-2 5 0,-1 2 0,0 3-46,0 5 576,-1 2-609,-2 6-3470,0 1 3264,-2 2-247,0 3-454,0 0-1148,0 1-7697,0-2 9782,3-5 0,0-6 1,1-3-1</inkml:trace>
  <inkml:trace contextRef="#ctx0" brushRef="#br0" timeOffset="222473">11711 7488 25000,'-8'-38'-140,"0"1"1,-4-22-219,14 61 100,2 3 130,2 4 8,2 4 37,2 4 20,-1 3-255,1 5 315,-1 21 16,-5-8-1068,0 16 1121,-4-11 44,-4 1 19,-1 1 10,-5 0-87,-1-1 5,-1-2-8,-1-3 38,1-5 172,-9 9-150,4-15-58,-4 4 60,7-16 165,2-4 38,2-5 15,2-3-14,1-2 78,-2-6-278,2-2-35,-2-6-36,4-1 794,1-3-846,1-2 334,1-2-339,2 0-21,0-1 55,4 1 17,0-1 13,8-6-10,-3 8-8,6-2 3,-3 9 2,1 3 12,2 1 0,2 2-41,3 2 8,2 1-24,3 2-13,4 1 5,2 3-43,3 2-11,3 5-27,21 12 51,-13-2-937,-15-6 0,0 2 923,8 10 15,-4 3-428,-6 2 400,-8 1-8,-13 14 48,-12-10 45,-14 8-50,-12-16 932,-8-3-917,-6-3-781,-5-4 801,-2-2 34,-1-4-34,18-7 0,0-2-26,-16 2 34,-9-4-141,21-13-44,15-1-561,2-24 141,22 7-224,8-13-959,12 9 292,9-1-632,6 1-875,6 2 2997,-6 10 0,0 3 0,-4 1 0,15-6 0</inkml:trace>
  <inkml:trace contextRef="#ctx0" brushRef="#br0" timeOffset="223114">12566 7739 10886,'4'-3'7013,"-1"0"-7298,-3 3 490,-70 14-9,38 4 169,-13-3 1,1 2-226,10 16-39,1 2 41,4-2 560,4-2-675,6-2-46,6-5 26,6-3 2792,4-4-2811,4-2 1125,9-1-1110,1-6 71,19-1-39,-7-9 14,11-5 671,-4-4-604,18-15-14,-11 3-907,13-11 949,-18 6-9,-2-2-12,-3 1-505,-4-1 501,-5 2-6,-5 3-276,-3 4 256,-4 3 14,-3 3-11,-2 4 942,0 2-972,-1 3 518,-1 2-587,0 2 255,0 1-306,-1 2 5,0 4 11,-1 2 1,0 6-3,-2 3 15,0 5 8,0 3 9,-1 4-435,0 3 443,0 1-5,-1 2-7,2-2 1,1 0-163,1-2 163,2-4 11,1-1 0,3-6 0,2-2 0,5-3 5,2-5 1,2-3 446,2-4-441,2-3 171,14-12-154,6-10-17,3-5-1242,-1-6 1254,-12 5-1,-1-3 1,-2-2-1,-2-3 0,-2 0 12,-2-1 39,2-10 44,-4 3-38,-1 2 22,-8 12-1,-6 14 18,-2 3 0,-1 2-6,-1 2-17,-1 3-11,-1 1 1219,0 1-1264,1 2-28,1 2-11,0 0-22,1 4 22,0 2-11,1 6 5,2 2-11,10 15 17,4-4-870,10 12 858,2-10 4,4 4 0,1 2 8,10 9-6,-9-9 0,-1 3-25,-10-9 1,-4 0-43,8 27 39,-4-1-5,-21-7-17,-12-16 6,-9 0-40,-6-4-267,-5-2 144,-1-3-156,-2-4-225,2-2-336,1-6-515,3-4-1787,4-3 3232,2-6 0,10 3 0,3-3 0</inkml:trace>
  <inkml:trace contextRef="#ctx0" brushRef="#br0" timeOffset="223897">13465 7736 18319,'3'0'2341,"0"0"1479,-3 0-3730,-8 57 78,18-37 17,0 39-79,14-54-39,4-8-16,-7-4-12,3-4-6,1-3 7,1-2 4,-1-2 1,-1-1 23,-3-1-12,-3 1 11,-5 0-16,-3 2-12,-5 1 6,-2 2-12,-3 1 1,-4 3-6,-2 0 0,-2 4-6,-4 0 1,0 3 27,-2 1-16,1 2-12,0 0 6,-1 3-28,1 0 17,0 5-6,1 1 11,-5 8-27,6-3 5,-2 7-17,5-4-17,2 1 18,3 3-1,1 2 6,3 1-6,3 3-34,3 1-343,6 0 270,3 1-27,3 0-79,6-1-515,20 12 224,-5-11-325,-12-11 1,2-1 162,18 4-63,5-3-15,4-5 33,2-3-1770,2-5 2033,0-3 129,0-5 151,-1-3 160,-20-3 0,-1-2 137,19-8-17,-22 6 0,-3-2 163,6-8-99,-5-1 261,-7-2 16,-6-1 29,-6-1 204,-3 0-243,-5-1 0,-3 1-28,-4 1-57,-4 3-50,-3 3-11,-6 2-33,-3 5-40,-3 2 839,-4 4-755,-17 3-179,8 4-111,-15 5 55,13 4-22,-2 6 219,-1 4-203,2 2-27,1 4-256,4 1 205,-4 13 17,13-10-28,1 18 17,16-22 2224,7 6-2219,7-14-5,8-3 2,4-3-3,19-4 23,-6-4 17,-3-7 0,1-2-1177,7-7 1188,12-12 17,-19 2-6,0-5 12,-4-5 5,-3-7-23,-4-6 12,-2-6 0,-3-6-29,-9 27 1,0 1-6,0-2 1,0 1 13,-1 0 0,1 1 60,6-28-1061,-2 6 1172,-2 8 17,-2 8 16,-4 7 23,-2 7-274,-1 6 218,-3 4-34,0 4-22,-2 3 1145,1 3-1285,-1 3 1267,0 5-1284,0 5 23,-3 7-12,-1 7 6,-1 5 6,0 8-20,2-3 0,1 2-296,-3 27 265,3-19 0,1 3-174,2 10 1,2 2-159,1-16 0,3 2 0,-1-1-719,1 1 0,0 1 1,2-1 359,1-2 0,1 0 1,3-2 735,5 10 0,1-5 0,1 4 0,2-2 0</inkml:trace>
  <inkml:trace contextRef="#ctx0" brushRef="#br0" timeOffset="224440">16596 8187 19619,'-4'0'1360,"1"0"394,3 0-1356,5-69-1633,4 31 1373,-1 0 0,2-8 0,1 4-492,2 8 0,2 1 407,5-15 0,0 0-17,-3 7 1,0 1-577,0-2 1,1-2 555,-1 0 1,1-3 7,-2 4 1,1-4-1,-2 2-7,2-6 0,0 1-744,-4 7 1,0-1 0,-2 3 768,-2 2 0,-2 1 67,-2-6 0,-3 1-1201,-6-13 1193,-8-3-259,-10 35 203,-4 8 749,-4 7-777,-1 6 11,-2 6 1871,2 3-1888,2 8 6,2 6 16,-3 24 1940,8-2-1973,9-12 0,2 3-11,-2 23-6,1 5-40,8-27 0,0 1 46,0 2 0,0 0-9,2 3 1,-1 0-999,1 1 0,0 2 970,0 0 1,1 0-26,-1 1 0,1 0-661,1 1 1,0 0 615,-1-2 1,1 1-228,3 15 1,0-1 111,0-17 1,1 0-6,2 9 0,1-3-384,5 7-1428,3 3 1182,-7-23-1232,0 1-448,-8-26 1074,-5-6-2447,-3-11 3221,-2-3 700,0-4 0,5 6 0,2 3 0</inkml:trace>
  <inkml:trace contextRef="#ctx0" brushRef="#br0" timeOffset="225023">16510 7932 18963,'-19'-55'946,"1"0"1,1 5 0,5 8-628,8 23-184,3-1-79,6 1-43,16-11-52,3 6-6,15-9-984,-1 9 996,6-1-1142,4 1 1164,3 2 11,-15 7 0,1 0 23,17-8 2,-20 9 0,-1 0 42,7-7 134,-3-5 1,-2-2-56,3-4-65,-6 5 0,-3-1 155,-10 5 49,-4 2 40,-2 1 5,-3 4-27,-1 1 212,-2 1 538,-3 5-862,0 1 1136,-3 6-1321,-1 3-6,1 3 6,0 5 10,4 18-10,0-1-3409,4 15 3403,-2-5 0,0 4-878,-1 4 883,-1 4-332,-2 1 322,-1 3-440,0-1 428,-2-1 11,0-17 0,0-1 18,0 13 2583,0 14-2522,0-31 61,0-5 1156,0-14-999,0-8 283,0-12-523,2 0-12,2-12 6,2 1-2619,4-4 2607,3-2-16,4-2-227,3 1 233,1 1-6,1 4-17,0 5 0,-4 5 0,-1 5 0,-4 4 0,-1 2-17,-3 4 3274,4 11-3257,-3 0-5,6 20-7,-6-10 12,1 11 12,-4-11 355,2 0-362,0-1-5,4-2 6,0-1-12,3-4 12,1-2 11,11-4 5,-6-3-11,8-8 23,-9-5 44,10-16-16,-8 2-716,6-10 727,-12 7 16,-3 0 12,-3 0 5,-2 3 51,-3 1 0,-3 4 0,-1 2-6,-1 3-11,-1 2-50,-1 4-18,0 0 672,-2 4-750,1 0-10,0 4 10,0 3 12,-1 4-57,0 5-61,-1 4-89,0 5-147,2 3-178,1 5-2219,11 22-3024,3-8 5769,1-11 0,1-3 0,0-4 0,3-3 0</inkml:trace>
  <inkml:trace contextRef="#ctx0" brushRef="#br0" timeOffset="226305">20142 7181 20089,'-7'-59'1154,"-1"0"0,3 4 0,-1 16-1014,1 33-107,2 3-61,-1 4 0,0 5 34,-7 38-6,2-6-1149,2-4 1,-1 2 1114,-2 21 23,5-24 0,0 1-17,1 3 0,-1 2-12,1 3 1,-1 1-34,1 2 1,0 1-46,1 3 1,-1 1-49,0 2 1,1 0-1098,0 1 1,-1 0 962,0 1 0,0 0-89,0-1 0,0 0-112,-1-2 0,0 1-93,-1-3 0,0-1 14,-1-1 1,0-1 103,-2-4 0,0-2-198,0-3 1,-1-2 421,-14 22 263,-1-15 140,-2-15 90,-2-14-6,0-12-22,0-15-249,3-11 254,3-13 46,6-8 100,5-8 75,7 12 1,3-1 31,2 10 0,0 0-289,1-10 0,2 1 126,5-13-50,2 5-51,2 3-62,3 4 1591,1 2-1702,4 3-23,3 0-28,-3 12 1,3 0-12,14-12 88,-10 13 1,0 2-117,16-8-17,-10 8 0,1 1-715,18-12 757,-17 11 0,-1 1-41,14-8-18,0 0 0,-3 1 1,-1 1 22,-3 1 275,-2 2-231,-3 3 35,-5 3 294,-4 3-183,-5 3 85,-5 4 885,-5 2-751,-5 2 5,-3 2 1240,-2 1-987,-1 1 538,0 5-1121,-1 2-1,2 12-16,-1-1 0,2 7 34,-1-2-6,0 1-11,0 1-12,0 0-10,0 1-1,1-3 1,2-1 21,0-4 12,2-3 28,1-3 40,0-3 61,2-4 17,0-1 11,2-3 139,10-10-178,-4-1 11,8-9 11,-6 1-28,1-2 11,-1 0 11,-1-1 29,-1 0 33,-4 2 11,0 0 0,-4 3-16,-2 1 83,-1-2-218,-3 7-45,-2-2-285,-1 7-51,-1 3-599,0 0 286,0 11-348,0 1-661,0 9-1126,0-1-2760,0 2-1228,1-2 6733,1-3 0,0-6 0,0-4 0</inkml:trace>
  <inkml:trace contextRef="#ctx0" brushRef="#br0" timeOffset="226645">21197 7404 16247,'0'-4'4609,"0"0"-346,0 4-4314,-18-58-10,15 47 16,-12-40 28,20 64 6,4 16 5,-2-4 17,0 11-5,-5-8 5,0 1-1805,-5 0 1788,-2-1 12,-5-1 16,0-3-16,-2-3 28,1-3 10,1-5 80,3-4 330,1-4-208,4-4-55,0-6-62,2-4 100,2-16-134,1 2-27,5-12-40,4 7 366,4-2-372,4-1-1413,0 5 0,2 0 1435,6-4-4,16-14-7,-24 30-16,-3 3-23,-3 3-16,-3 3 969,-2 3-1020,4 2 3381,-2 4-3403,4 3-50,-2 6-51,1 2-68,0 6-189,1 1-253,1 4-1770,10 15 135,-4-8-3171,8 10-4319,-8-17 9277,-2-5 1,-9-11-1,-4-4 1</inkml:trace>
  <inkml:trace contextRef="#ctx0" brushRef="#br0" timeOffset="227466">22209 7358 15479,'0'-7'4453,"0"2"-3333,0 5 1244,0 0-1877,-6-61-117,2 43-241,1-17 0,-2 6 117,-3 25-224,1 1-10,-4 5-18,0 4 23,-4 5 0,-3 6-12,-4 6 1,-4 4-6,-1 6-17,0 4 0,0 4-979,9-14 0,1 1 973,-10 17 1,1 0-28,4 10-330,11-4 0,4 2 363,8-13 1,2 1 16,-1 8 0,4-2 5,23 4-2517,13-22 2524,-6-14 16,14-2-35,-10-17 24,5-5 6,3-9 382,4-7-397,-24 9 0,-1-1 6,1-2 0,0-2-331,2-2 0,-2-2 333,1-1 1,-1-3 2,1-1 1,-1-2-6,-1 0 0,0-2 394,-1-1 0,0 0-391,-1-1 0,-1 0 2,-1 1 1,0 0-909,-2 1 1,-1 1 930,-2 2 0,0 1 75,11-23 437,-5 6-374,-9 8 279,-5-6-229,-6 17-29,-3-5-44,-2 19 892,0 2-999,-1 4 1413,0 4-1475,1 3 3250,-1 2-3250,-4 22 12,0-4 0,-6 22-28,-10 13-2992,2-8 2995,5-13 0,-1 0-37,-12 19-500,-1 3 523,14-26 0,1-1-68,-14 29-27,4-2 11,6-3 0,6-5-133,15-6 1,3 0 93,3 2 36,3-7 0,3-5-238,3-13-95,3-6-90,-1-7-2241,1-2 1983,-2-8 747,1-2-925,-4-7 494,-3-3-220,-4-3-1617,-5-2 2076,-4-1 213,-5-1 2378,-15-10-1258,-8-1-353,-3 1 84,1 5 1415,11 10-462,-3-6-1009,8 6-151,0-3-134,8 8-152,4 1 3308,1 2-3470,1 1-67,1 1-23,3 1-39,0 1-11,5 2-3409,1 1 3381,4 1-1,4 2-10,5 1-12,5 2 6,4 3-11,3 2 0,3 2-12,0-1 1,1-2-162,9 0 212,-10-1 0,-2-2 3284,-2-4-3284,-4-3-11,-3-5 5,-3-2 17,-3-5 12,-4-1-1,-2-2 6,-1-1 11,-4 1 6,0 1 22,-3 0 107,0-4-73,-3 8 11,-1-5 106,-1 7 175,-2 4-309,0 0-11,0 4-28,0 2-140,0 0 78,0 10-17,2 9 6,-1 5-22,1 6-1,1-3-27,-2 2-12,1 0-33,-1 2-258,1 11-497,-1-10 418,0 8-308,-1-14-430,0-1-701,0-1-2302,-2-4 4201,-2 1 0,2-10 0,0-2 0</inkml:trace>
  <inkml:trace contextRef="#ctx0" brushRef="#br0" timeOffset="227641">23581 7035 23313,'-25'-43'244,"0"0"1,4 6 0,4 8-60,6 20-297,7 7 56,2 5-112,0 4-64,0 7-183,2 6-1220,0 19 55,3-7 927,4 1 0,1-2 0,-1-8 1,6 11-1</inkml:trace>
  <inkml:trace contextRef="#ctx0" brushRef="#br0" timeOffset="228031">23990 7253 18520,'0'-5'3664,"0"2"-6502,0 3 2889,-67-18-18,41 21 674,-13-10 0,1 5-695,20 21 4,3 0-10,2 4-23,3 0 6,2 2 851,5 1-840,1 2-22,6-1-178,3 2 189,5-1-11,5 1-6,3-2-12,5-2-16,14 2 84,-8-10 12,8-3 21,-13-11 3229,-4-7-3206,-2-6 67,3-16-67,-7 0-305,2-11 294,-8 5-1,-3-3 136,-2-19-68,-3 12-633,-2-11 638,-4 20-27,-2 3-158,-5 5 102,0 3 263,-3 5-275,0 4-39,-1 3-11,-7 4-22,7 3 938,-5 3-944,8 4 210,1 4-266,1 4-134,-3 11 27,4-2-94,-1 10-125,5-6-172,2 5-247,2 1-302,6 2-995,3-1 144,9-1-3356,25 7-2380,-9-13 7718,14 1 0,-29-19 0,-7-3 0</inkml:trace>
  <inkml:trace contextRef="#ctx0" brushRef="#br0" timeOffset="228325">24487 7387 20186,'9'-42'752,"1"0"0,-1 4 1,-3 9 843,-6 18-1198,1 4 260,-1 1-484,0 3 91,0 1-304,0 1 643,-1 7-598,0 1-1,0 7-10,-2 2 22,1 3-17,-1 14-6,0-8 12,1 11-18,2-13 12,0-1-5,-1-4-12,1-3 23,-1-4 22,1-3 56,0-4 28,0-3 117,0 0-167,0-7-23,3-2 39,4-16-44,2 3 5,5-10-22,0 7 0,2-1-17,1 2 22,2 4-22,-1 1-5,0 5 16,0 2-17,-1 4-11,5 3 6,-5 4-17,4 5 11,-6 4 1,1 5-18,0 3-162,11 14-45,-7-4-975,14 26-441,-16-19 1153,6 17 0,-16-31 0,-1 0 0</inkml:trace>
  <inkml:trace contextRef="#ctx0" brushRef="#br0" timeOffset="228915">26294 7128 14424,'21'-42'666,"1"1"0,-3 3 1,-5 9 2239,-13 21-2553,-3 1 1113,-1 4-1444,-4 1 843,-3 4-859,-3 4 3386,-3 4-3381,-3 5-17,-1 3 6,0 4-11,1 0-11,1 3 4,4 0 2,2 0-40,5 10 16,3-9 7,4 6 5,5-12 17,4-4 11,6-2 11,3-3 11,5-4 17,2-3 1,2-3-7,3-5 13,0-3-7,1-6 22,-1-5 12,-3-5 0,-3-3 5,-5-4-744,-4-3 773,-4-2 10,-5-3 7,-3 1-29,-3-1-6,-3 3-5,-3 2-5,-4 4-12,-1 5-28,-2 4-16,-1 5-18,-1 5-22,-2 2-156,-15 8 83,10 5-33,-12 9-84,17 5-124,0 6-162,3 7-1000,4 4 502,5 4-274,6 2-455,8 0-1025,11-1-2171,1-16 1,2-1 4365,10 6 0,3-3 0,-25-21 0</inkml:trace>
  <inkml:trace contextRef="#ctx0" brushRef="#br0" timeOffset="229232">27103 6929 19326,'-2'-50'883,"1"1"0,-1 5 1,-1 5-268,-3 8-146,-4 8-150,0 4-119,-2 6 915,0 4-1088,0 3 327,0 3-361,1 4-16,0 6 0,0 7-29,-6 30 29,6 0-1494,3 6 1,1 4 1475,4-14 1,0-1-20,0 17 1,1 4-711,1-13 0,0 1 0,1-1 598,-1 11 0,0 0-474,1-6 1,0 3 0,-1-3 277,0 8 0,0-3-126,0 3 1,-1-1-102,0-1 0,-1-1-48,0-2 1,-1-2-316,0-4 0,-1-2 565,1-5 0,-2-3 224,1-6 0,-1-3 224,-5 15 1783,-8-18-1480,5-16 1744,-6-17-1784,7-11-50,4-13-34,4-8 1017,2-7-1000,4-7 22,3-5 34,1-4-143,-1 30 1,0-2 507,1 0 0,-1-1-488,1 2 1,0-1-21,0 1 0,-1 0 104,5-27-101,-1 6-95,1 6-57,0 7-49,0 5-90,2 5-113,3 4-212,3 2-342,4 3 229,6 1 561,10 0 0,-17 9 0,1 2 0</inkml:trace>
  <inkml:trace contextRef="#ctx0" brushRef="#br0" timeOffset="229616">28574 6996 23742,'-3'-39'328,"1"0"0,-2-24 265,2 62-682,1 0 243,0 6-205,-1 14-11,1 4-224,-1 11 1,1 3-113,0 7-209,1-7 1,0-1-239,2 6-550,1 0-1708,2 1-6728,-1-3 9356,0-7 1,-2-16 0,-1-7 0</inkml:trace>
  <inkml:trace contextRef="#ctx0" brushRef="#br0" timeOffset="229797">28720 6578 22263,'-17'-43'-424,"0"0"0,1-1 0,5 19-187,11 28-27,2 4-1659,5 20-918,0-2-4632,4 9 7847,-3-9 0,-4-12 0,-2-5 0</inkml:trace>
  <inkml:trace contextRef="#ctx0" brushRef="#br0" timeOffset="230614">28907 6837 19014,'0'-5'3383,"0"1"-286,0 4-3158,10-53 38,-5 44-22,20-16 34,-12 48 5,9 19 1,-9-14-18,-1 2 1,-3-2-29,-1 11 40,-5-12 6,-1 4 10,-3-15 23,-2-3 6,-1-5 50,-1-2 45,0-4 11,1-1 11,0-2-27,0-4 72,-1-10-112,2-2-17,1-9 90,7-20-129,1 16-569,6-18 558,1 25-6,17-8-44,-9 13 10,13-4-300,-14 16 284,0 2-28,2 3-6,0 2-45,1 2-16,1 5-34,0 3-11,1 2-34,1 3-62,-1 2 430,-1 2-2345,12 21 1058,-14-15-749,6 16-382,-17-22-846,-3 0-1114,-1-3 45,-2-3 3808,-1-4 370,3-4 0,-1-4 0,4-5 630,1-6 3173,12-13-2468,-2 2 704,8-9-123,-6 6-231,0 1-274,1 1 259,5-1-869,-10 6-184,2 1-192,-12 8-201,-3 3-129,-3 2 753,-1 1-624,-2 10 483,-3 11-611,1 5-24,-4 9-21,1-6-12,1 3-17,-1 0 1,3 1-1,0 12-22,4-9-536,2 8 541,4-13 1,1-2 5,2 1-22,0-4 16,0-1-5,-1-6 23,-3-3 38,-1-6 91,-2-3 100,-1-4 542,-2 0-548,0-5-95,-1-3-95,2-7 17,-1-20-45,1 3 0,0-3 0,0-1-22,1-12-585,0 14 0,0-1 601,1-14 12,1 13 0,0 0 28,2-15-26,-1 16 1,0 2 47,1-8 0,-1 0-644,1 3 627,-2 0-8,1 2-3,-1 3 23,7-18-68,-5 21-22,6-11-17,-4 25 5,-1 4-55,2 3 1107,2 4-1180,6 6 804,-2 5-704,4 8-10,-4 6-41,5 23 41,-3 16-271,-10-30 0,0 0 326,-3 1 1,-2-1-17,-1 10-12,-14 12 34,-1-16-568,-15 6 579,1-20 0,-4-4-55,-2-4 4,-2-4-27,0-3-62,1-2-67,4-4-140,2 0-218,6-6-426,6-1-992,6-5-3124,5-4 5096,7-4 0,-1 8 0,3 0 0</inkml:trace>
  <inkml:trace contextRef="#ctx0" brushRef="#br0" timeOffset="230941">30537 6643 18308,'0'-3'3416,"0"1"-559,0 2-2846,-44 3-11,32 9-17,-32 5 17,43 8-5,3 1 5,2 2-6,2-1 1,3-1 5,1-1-6,1-2-5,0-1 11,0-3 5,-2-2 85,2-3 22,-4-5 34,1-3-1,-4-5-22,1-3-39,1-3-33,2-3-6,1-4-23,0-2 29,6-12-34,-4 5 0,3-9-1,-4 8-4,0 1-1,-1-1-11,0 4-17,-3 1-22,-1 4-102,-1 3-195,-3 4-145,1 3-231,-1 2-2122,3 7-1232,0 3-4807,2 4 8873,0-1 0,-3-6 0,-1-2 0</inkml:trace>
  <inkml:trace contextRef="#ctx0" brushRef="#br0" timeOffset="231264">31012 6978 16840,'0'-7'3848,"1"2"-2857,-1 5-127,0 0-215,18-72-2691,-9 38 2207,2-12 0,1-2 115,0 6-423,0-3 361,1-4-11,2-3-67,1-2 28,1-2-56,0-2-1373,1 0 1401,-2 0-12,-2 0 40,-3 0 28,-4 2-371,-3 5 332,-5 5-1,-3 7-38,-4 8 1299,-3 6-1327,0 6-46,0 6 878,2 4-911,2 4 6,1 2-34,0 3 1810,0 6-1793,-1 5-2796,2 7 2790,-1 7-5,1 9-1059,1 8 1042,1 10-22,2 8 10,0-28 1,1 2-11,0 1 0,0 2-15,0 0 1,0 1-12,0 0 1,1 2-177,-1 17 0,0 1-501,0-13 0,1-1 556,-1 13 1,0-2-23,-1-18 1,0-2-17,1-2 0,-1 0-325,-1 26-191,1-7-467,0-7-249,3-7-908,4-6-2923,4-8 5834,7-4 1,-8-10-1,1-3 1</inkml:trace>
  <inkml:trace contextRef="#ctx0" brushRef="#br0" timeOffset="231406">31244 6769 12852,'-32'-49'804,"0"-1"1,4 5 0,3 7 1149,8 16-1635,3 2 807,3 2-1014,5 3-56,2 0-45,3 3 935,4 1-1069,4 2 2021,15 1-2604,3 4-750,14 0-3366,0 7 4822,12 3 0,-23-2 0,0 1 0</inkml:trace>
  <inkml:trace contextRef="#ctx0" brushRef="#br0" timeOffset="231921">32186 6447 22996,'-18'-43'319,"0"1"0,1 2 1,0 9-107,-5 16-62,2 3-39,1 2-62,5 3-50,4 3-22,5 2-12,2 1 6,3 1 17,1 2 17,7 10-1,3 2 1,20 19-6,-6-7-408,12 12 397,-8-8 0,2 4-17,0 0 6,1 2-1,-1 0 6,0 0 1,8 14-12,-13-12-28,3 8-6,-18-18-3259,-5-4 3254,-5-4-22,-8-3-259,-15 0 80,-1-7-91,-12-2-1557,-24-14 959,20-3-761,-21-8 217,31 0-701,3-3-7280,0-11 9482,11 11 0,2-1 0,11 16 0</inkml:trace>
  <inkml:trace contextRef="#ctx0" brushRef="#br0" timeOffset="232056">32294 6421 11183,'0'0'0</inkml:trace>
  <inkml:trace contextRef="#ctx0" brushRef="#br0" timeOffset="232317">32294 6421 13748,'-19'-28'538,"0"-1"0,-12-17 2073,29 44-2605,1 0 1378,0 2-1400,-3 10 873,0 1-857,-3 11 3381,0 0-3409,-3 6 28,-1 3-2786,-1 3 2775,-3 4-79,-9 20-915,2-11 845,9-16 1,0 1-396,-6 11-635,10-12 0,0 1-2171,-1 14 2922,4-13 1,2-3 0,3-8-1,1 0 1</inkml:trace>
  <inkml:trace contextRef="#ctx0" brushRef="#br0" timeOffset="232525">32615 6441 19557,'0'-3'2823,"0"1"-1725,0 2-1126,0 24-235,0 5-572,7 26-50,1-13-5282,15 10 5104,-3-18 0,-3-6 0,-7-13 0</inkml:trace>
  <inkml:trace contextRef="#ctx0" brushRef="#br0" timeOffset="232705">32740 6058 14752,'-7'-8'1714,"2"2"167,5 6-5158,0 0 0,0 0 0</inkml:trace>
  <inkml:trace contextRef="#ctx0" brushRef="#br0" timeOffset="233156">32893 6456 21086,'11'-40'269,"0"0"0,-1 4 0,-2 8-96,-8 21 1072,1 1-1145,-1 2 380,0 0-429,0 0 190,0 2-230,1 0 622,2 0-638,7 1 5,3 0 0,5 1-6,1 1 6,10 3 6,-6-2-12,4 3 6,-9-1-5,-9-2-29,0 0 34,-8-1 0,0 0 11,-2 1 6,-1-1-23,-1 2 18,-3-2-12,3 1 0,-1 0 11,1-1 0,2 0-101,0-1-162,0 3-179,0-1-392,-1 5-1233,-1-1 2056,1 4 0,1-5 0,0 0 0</inkml:trace>
  <inkml:trace contextRef="#ctx0" brushRef="#br0" timeOffset="234791">32876 6403 8338,'-5'1'5080,"2"1"2437,3-2-7260,0-24-22,6 14 225,9-21-242,2 23 7,6-3 223,2 1-230,-5 3-11,3-3-11,-10 5-28,-2-1-22,-2 3 44,-1-1-128,-5 2-34,1 1-22,-4 1-12,1 0 0,1 2 18,6 5-24,0 2 12,7 3-5,-1-1 5,2 2 0,2-1 5,2 2-5,0 0-11,0-1 11,-2 1-17,-4-1 6,-3 0 0,-5 0 11,-2 0 28,-10 4 0,-2-4 11,-9 3-5,-3-5-6,-2 0-11,-1 0-12,-1 0 6,1-1-5,1 0 16,4-1 1,3-1-12,4-2 28,4-2 34,3-3 291,3 0-241,4-5 0,1-1 6,4-3 6,0 0 89,4-3-106,-4 3-1,1-1 7,-5 4-18,-3 3 28,0 0-139,0 2-1,3 0-5,1 3-11,4 1 5,2 3-17,13 5 34,-3-1-22,9 5-23,-8-2 17,0 2 0,-3 1 11,-3 1 34,-3 2-62,-6 10 34,-4-7-3381,-8 7 3398,-5-10-6,-7-2 11,-4 0 6,-28 9-17,18-12 11,-18 6 11,30-17-5,3-1 17,4-4 38,1-7-55,6-2 6,0-8 21,9-9-44,2 3 3392,7-11-3414,4 8 11,4-2 11,2 0 11,15-12-1251,-8 10 1256,8-7-2987,-13 12 2965,-3 3 17,-2-1-183,-4 2 183,-2 1 23,-2 1-23,-2 3 0,-3 1 12,-1 2-1394,-1 0 1399,0 2 2199,-1 0-2199,0 2 198,-1 0-182,2-2-27,-2 4 0,0 0 3369,-2 5-3414,0 1 45,-8 10-22,2-1 5,-7 9 0,3-1-3409,0 2 3409,-1 2-934,2 1 940,2 1-501,2 9 501,3-6-28,3 7-1,3-11 1,5-1-6,4-1 0,2 0 2659,2-1-2754,2-1-1446,24 9 627,-17-10-5426,17 5 6368,-21-12 0,-12-4 0,0-1 0</inkml:trace>
  <inkml:trace contextRef="#ctx0" brushRef="#br0" timeOffset="234989">33751 6538 24295,'-10'4'1267,"1"-1"-1021,9-3-1895,0 0 0,0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28:42.71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4635 2611 21183,'-49'-40'192,"-1"1"0,9 4 1,4 9-115,4 22-55,13 5-12,-7 4 0,5 4 694,-2 5-694,-3 3-5,-2 4 5,0 2-418,-1 3 407,1 1 487,2 0-481,2 1-1,3-2-817,3-1 812,3-1-11,4-4 207,5 0-202,3-4 689,3-3-683,4-2 5,2-2 1,6-1 1589,5 0-1573,16 1-22,-3-3-11,13 0-17,12 0 5,-9-2-501,17 4 485,-17 0-658,-1 3 635,0 1-5,-5 3-6,-4 2 6,-7 1-34,-5 11 96,-11-5 16,-12 6 481,-13-7-414,-33 9-22,2-8-975,11-7 1,-2-2 985,-24 5-31,28-10 1,-1 0-18,-2-1 1,0 0-1,1 0 1,-2-1-686,-12 2 1,0-1 673,14-3 0,0-1-33,-6 1 0,1-2 14,-1-2-73,9-6-174,7-4-1910,9-18-2307,9 1 4475,11-18 0,-2 24 0,5 1 0</inkml:trace>
  <inkml:trace contextRef="#ctx0" brushRef="#br0" timeOffset="560">4927 3053 26200,'10'-63'-6,"2"18"34,10 74-16,-5-3-12,4 15 0,-11-6-17,-3 4 6,-4 2 11,-2 20-1353,-5-16 1342,-2 12-12,-3-22 340,-1-3-295,-5 2 6,4-13 40,-2-1 32,4-12 24,3-5 4,-2-1-10,0-5-34,0-3-11,-1-6 44,-6-27-100,6 10 17,-4-24-12,9 15-16,0-4 4,3-7 1,-1-3-1409,4-3 1398,2-1 11,3 1-28,3 1 17,4 1-453,0 2 450,0 17 1,2 1-4,9-16 3,-7 20 1,2 2-4,10-5-11,3 7-5,18 0 22,5 10-17,0 3 0,-5 11-5,-17 6-12,-1 4 17,-2 5-2450,-3 2 2434,-4 4 505,-6 1-522,-8 18 16,-12-8 18,-10 14-12,-23 2-261,3-12 300,-12 8-6,11-19-1494,2-2 1500,0-4 17,2-4 1800,1-1-1817,-5-4-50,11-3-56,-3-3-138,13-2-350,5-3 991,3-1-1824,6-4-685,5-2-1943,8-3 4044,11-3 0,-11 7 0,2 0 0</inkml:trace>
  <inkml:trace contextRef="#ctx0" brushRef="#br0" timeOffset="951">6187 2627 18040,'-1'-3'3503,"1"0"-676,0 3-2637,-68-27 22,31 21-3011,-5-7 0,1 3 2846,6 18-749,9 4 706,-1 5 1080,0 2-1076,5 4 1,0 2 7,-4 8-224,6-6 0,1 0 208,5 5-6,2 0 2072,3 0-2071,5 8 128,5-11-33,6 3 35,14-12-9,-1-8 61,10-3 31,-7-8 2634,4-5-2555,0-4-93,2-6 59,0-3 63,0-3 17,-2-2-44,-2-4-20,2-15-110,-10 9-58,0-10-290,-11 15 211,-4 2-26,0 4-39,-2 4-6,-2 3-23,1 4 907,-2 3-975,0 4 503,-4 4-280,2 3 62,-4 6-25,3 5-45,-2 5-6,2 5-116,0 20-5,3-8-118,2 15-1268,5-14 671,2-1-141,5-1-337,4-2-7411,23 16 8628,-9-19 0,4 3 0,-20-25 1</inkml:trace>
  <inkml:trace contextRef="#ctx0" brushRef="#br0" timeOffset="1176">6822 2633 20522,'0'-4'3246,"0"0"-1027,0 4-2018,-63-22-3164,35 22 3012,-12-8 0,0 3 33,8 22 82,-1 4-194,-1 3 17,0 5-18,3 3 200,7 2 1,3 4-337,9-9 0,2 2-512,-4 5 1,3 0 366,16 8-139,11-19 728,8-4-1245,7-3-231,8-4-353,6-3-705,4-5-1415,5-2 3579,7-4 0,-28 0 1,-2 0-1</inkml:trace>
  <inkml:trace contextRef="#ctx0" brushRef="#br0" timeOffset="1526">7181 2838 12848,'3'-7'9830,"-1"2"-7770,-2 5 827,0 0-2744,-36-55-279,22 45 99,-7-19 1,0 8-38,12 31 107,0 2 10,4 2-54,1 1-49,3 2-42,0-1 175,5 1-81,2-1-41,7 2-141,5-1-8,18 4 64,10-7 28,1-2-617,-1-7 691,-17-7 44,-1-3 52,-5-3 17,-2-4 16,-3-4-30,-3-3 88,2-27-106,-8 14-240,2-19 224,-9 21-6,-2 0 2,-1 4-7,-2 3 2,-3 3 14,-2 4 651,-1 4-689,-3 3 26,-2 4-5,-1 2-4,-2 3 101,-20 17-101,12-4 16,-13 15-21,19-6-12,0 2 11,-1 18-22,6-7-189,1 12 161,9-12-1004,4 0 892,5 0-134,6 0-191,6 1-359,7 0-577,5 2-2116,6 0 3528,11 4 0,-21-20 0,0-1 0</inkml:trace>
  <inkml:trace contextRef="#ctx0" brushRef="#br0" timeOffset="2359">10122 2611 18558,'-47'-15'300,"0"1"1,4 1 0,7 4-178,10 8-50,2 3 918,2 4-974,2 4 0,1 5 0,-1 6 5,0 6-11,-2 6 1,1 7-10,5-8 1,1 3 3,-4 18-607,6-17 0,3-1 596,3 13-6,4-3 737,10-2-799,18 13 23,3-16 55,-8-15 1,3-3-51,15 4 8,-6-13 1,1-2 8,19 4 11,-17-9 1,-1-1 10,13-3 0,-2-6 6,-4-4 6,-1-7 0,-2-6 5,-1-4 11,-1-6 6,0-3-5,-2-3-1,-3-1 17,-1 0 45,-3 2 900,5-12-710,-18 24-33,4-6 1671,-23 26-1800,-3 4-6,-8 5-5,-5 5 67,-16 14-117,8-3-23,-10 11 267,15-8 62,3 2-103,4 2-37,5-2-27,4 1-25,4 0-50,4-2 884,6 0-1311,6-3 15,7-2 15,7-4 32,5-3 20,6-4-1274,4-5 1339,4-1 143,0-7-673,1-4 700,-5-6 18,-3-4 5,-7-4 11,-6-2 92,-12-8 1,-4-3-47,0-2-1289,-5 2 0,-3 1 1406,-10 7 308,-3 2-382,-4 2 422,-3 3-400,-2 1 39,-3 4 96,-16 0-214,8 7-83,-10 2 174,13 7 346,-7 8-277,12 0 63,-4 8-88,14-1-106,5 3-317,2 12-118,5-4-314,6 11-570,6-7-1013,9 1-3171,9 1 5341,11 3 0,-17-17 0,2-1 0</inkml:trace>
  <inkml:trace contextRef="#ctx0" brushRef="#br0" timeOffset="2951">11140 2883 23196,'1'-8'2886,"0"1"-2247,-1 7 461,0 0-1206,-2-4-44,1 19 69,-3 1 38,-1 41-137,1-14 129,-1-5 0,0-1-3457,0 4 3472,-4 9 1,4-21 81,0-5-5,0-1-19,2-10 56,-1-1 21,3-10 16,0-1 3397,1-5-3513,-1-3-7,0-5-17,0-6 4,1-3 3,2-20-958,3 7 928,4-16-31,1 14 90,3-3 0,1 2-5,1 2 0,0 1 5,1 3 0,-2 3-17,13-13 1,-3 12 5,6-2 0,-7 16-28,-7 10 22,2 3-16,0 3-3071,1 5 3081,1 5 18,0 5-17,0 6-23,6 19 12,-8-6 625,4 13-659,-10 6 34,-6-14-151,-1 12 178,-8-19 3316,-2-5-3321,-3-4-3276,-6-2 3350,4-9 11,-2-3 62,3-11 96,2-5-187,1-5-47,3-5 10,2-4 5,0-5-44,2-5-9,10-21 2503,1 10-2487,10-13 35,0 18 32,4 2-17,2 2-22,2 4 34,1 4 2,-2 3-6,-3 5-1,-2 2-13,-3 4-2,0 3-13,-1 2 12,1 2-125,11 8 29,-6 4-35,10 8 41,-11 4-2514,0 5 2484,-1 6-132,0 26-699,-16-23 0,-2 1 718,0 2 1,-3 0-1394,-8 12 0,-5-3 500,-7 8 342,3-20 0,0-3-1297,-8 7-1112,1-7 3165,1-2 0,9-16 0,2-1 0</inkml:trace>
  <inkml:trace contextRef="#ctx0" brushRef="#br0" timeOffset="3393">12161 3082 25808,'25'-38'295,"0"1"0,0-1 0,-9 16-273,-16 23-16,0 4-1,0 5 18,0 20-6,0-1-4269,0 17 4258,0-4-1410,3 7 1404,0 7-746,1 7 726,-3-10 1,0 2 5,-1-12 0,-1 0 0,0 16 0,-2-1 8,0-18 1,-1-2-1,0-3 1,0 0 5,-6 24 0,1-12 5,-1-13 23,-6-9-11,1-14 0,-4-11 1887,3-12-1892,2-10-12,2-6 2620,2-8-2629,5 3 1,3-5-192,6-6 1,3-4 0,0 0 193,1-12 1,1 0-623,2 6 0,3-3 0,-1 6 634,2 2 0,0 3-4,1 0 1,0 1-3,-1 2 0,1 0-11,-2 3 0,0 1 16,-1 2 1,1 0 16,1-9 1,1 0-386,-5 12 1,1 1 368,1-6 0,1-1-28,0 7 1,0 3 32,9-13-11,5-5 6,-6 23-18,-2 7 24,1 4 1380,0 5-1403,0 5 2072,2 2-2100,1 7 22,0 4-5,0 10 1252,0 8-1312,-3 14 1,-3 5 50,-8-16 1,-1 2-576,6 21 1,-4 0 560,-15 9 17,-11-5 11,-12-2 0,-12-6 17,16-26 0,-2-2-3,-2 0 1,0-3-12,-2 0 0,-1-2-17,1-1 0,-2-2-25,1-1 0,0-1-2933,-31 8 2787,2-5-61,0-5-730,21-5 1,1-2 23,-13-2-1322,-6-6 2291,30-9 0,14 7 0,3-3 0</inkml:trace>
  <inkml:trace contextRef="#ctx0" brushRef="#br0" timeOffset="4113">12837 3087 25788,'35'-47'46,"-1"0"1,-2 3 0,-4 4-8,1-2-3562,-1-4 3534,2-8 0,-16 25 1,1-2-4,-1 1 1,1-5 4,1-7 0,1-6 0,-2 4-5,-1 2 1,0-1 0,-1 0 0,1-2 1,-4 5 40,1-16 330,-6 10-335,-2 10 578,-6 7-550,-1 7 90,-3 6-79,0 5 1918,1 4-1985,1 3 795,2 2-817,0 2 358,1 4-310,-1 6 195,-1 8-34,-1 8-10,-2 8-1126,-1 10 1102,-1 10 7,-1 8-130,4-27 1,-1 1-924,1 2 0,-1 1 833,-1 2 0,0 1-28,-3 18 0,1 0 39,3-15 1,0 0-4,-1 9 1,1 1-38,4-12 0,2-4-68,3 17-17,2 5-22,5-31-76,0-6-7,0-8-231,7-6 219,-2-8-321,19-16 587,-8-5-707,15-13 698,-6 2 136,3-4-972,1-1 1077,0 1-99,-3 1-258,-1-5 108,-14 14 242,-5-1-16,-13 14 1102,-5 4-1272,-2 2 3229,-4 3-3083,-2 1 693,1 1-683,-2 0-27,2 1-7,0 1 78,-2 6 45,4 0-230,-1 3-112,6 0-72,1 0-37,1 0-13,2 2-41,3-2-41,4-1 41,3-1 161,4-2 53,2-1 46,3-4 21,23-3 29,-16-4 19,17-3 49,-14-11-23,-7 1-86,2-23 1,-2-6-34,-4 3-891,-1-7 0,-2 1 879,-12 21-38,-2-3-47,-8 20-37,-5 6 64,-7 3 67,-6 8 76,-4 3 22,-21 16-7,10-2-961,-11 9 957,21-5 19,5 0-71,7 2-55,4 0 1337,7 12-1428,6-9-65,6 9-28,6-11-41,6-2-84,5 1-956,7 1 612,3-1-307,7 0-532,5-1-1000,5-1 2508,-19-13 1,-1-1-1,2 1 1,1-2-1</inkml:trace>
  <inkml:trace contextRef="#ctx0" brushRef="#br0" timeOffset="4637">14402 2748 23192,'-41'19'-4,"0"1"0,2-1 1,8 2-42,15 14-1468,-2 5 1356,-3 1-221,-3 0 0,-2 0 187,-6 8 138,5-11 0,1-4 554,0-9-433,0-9 60,4-7 823,3-6-755,0-8 34,4-6 0,0-8 179,3-20-224,6 4-12,2-14 23,8 12 135,12-12 5,1 15-269,9-7 1536,-6 20-1541,6 1-40,-6 9-16,5 1 697,-9 9-675,7 8-23,-5 1-5,5 10-22,-8 0 33,1 5-11,-2 0 11,1 2-22,2 0 0,1 0 11,2-2 235,2-1-246,1 0 16,2-4 1,1-2-34,16 0-17,-7-7-478,11-1 501,-12-8 5,-3-5 6,-2-4 5,-2-8-1749,-3-3 1755,-4-5 6,-1-5-1,-4-2 7,-2-4-39,-2 0 55,-3 0 28,-1 4 497,-3-4-453,-2 12 18,-1-1 5,-1 12 6,-1 3-17,0 3-28,-1 2 1812,2 2-1857,-2 2 294,2 8-327,0 1-6,0 9 0,0 1 0,0 3-12,0 19 12,0-9-28,0 14-39,1-13-73,2 2-123,3-1-930,3 2 476,1-3-290,3 0-601,1-3-4391,1-3 5999,4-2 0,-10-11 0,1-4 0</inkml:trace>
  <inkml:trace contextRef="#ctx0" brushRef="#br0" timeOffset="4802">14890 2432 26267,'-22'-43'74,"0"1"1,1 2 0,8 10-131,16 22-28,2 4-73,6 2-106,2 6-168,4 5-365,1 9-3808,10 26 3756,-5 2 0,-3-6 0,-10-14 0</inkml:trace>
  <inkml:trace contextRef="#ctx0" brushRef="#br0" timeOffset="5129">15225 3142 23776,'21'-55'399,"0"1"1,-2 2 0,0 5-126,4-5-1235,0-4 1028,-12 26 1,1 0-336,-2-2 0,1 0 329,0-1 1,-1 0-1,0-1 1,-2 0 11,1 1 0,-2-4 68,-1-4 1,-1-5 0,-1 3-72,-1 3 0,0 0 3,0-22 0,-2 4 72,-6 8 18,-1 9 566,-2 7-505,0 3 12,3 14-203,0 1-27,4 13 747,-1 2-775,2 1 1138,-1 4-1116,0 4-6,1 7 29,-2 8-29,1 9 0,-2 10-3062,0 10 3045,-4 11 12,3-27 0,0 1-3,-1 2 0,0 2-11,-1 2 0,1 1-487,-1 0 1,0 1 449,1 1 1,0 0-29,-1-1 1,2 0-524,0-2 0,1 1 478,0-5 1,1 0-43,1-3 1,0-1-300,1 26-211,2-26 1,0-1-210,-1 11-173,3 3-248,-4-27-245,-1-7-847,1-6-1332,-1-5 3741,0-5 0,1-1 0</inkml:trace>
  <inkml:trace contextRef="#ctx0" brushRef="#br0" timeOffset="5585">15356 2971 18717,'-27'-44'1226,"1"1"1,1 4-1,3 6 159,2 12-786,3 3-133,2 5 320,3-1-629,4 6 31,3 1-155,5 5 297,5 1-336,3 1 12,8 2-34,6 2-90,28 7 28,-18-4 1,3 0-651,0 0 1,2 0 705,2 1 1,-1-2-28,19 1-29,2-1-8,-17-4 0,1-1 50,-11 0 1,-1 0 24,10-2 0,-2-1 12,11-5 22,-6-4 24,-6-4-531,3-14 619,-17 5 39,0-9 23,-19 10 0,-3 3 27,-3 1 1,-3 3 17,-3 2-6,-2 3-34,-1 2 1388,-5 3-1488,4 2 671,-1 2-728,4 3-27,1 4 0,0 3-1,0 6-5,0 5 6,2 5-12,1 5-5,2 4-28,2 2-12,4 1-3419,3 2 3347,5 0-40,5-1-839,4-2 818,4-2 32,2-3-10,16 3 145,-11-14 17,9-1 95,-8-18-33,-10-9 2738,5-8-2694,-10-6 65,2-6 0,-1-3-48,7-9-48,-6 8 1,0 1 81,-1-1 1195,-1 5-1184,-4 4 40,-2 6-29,-5 4-45,-3 6-39,-2 4-60,-2 2-35,-1 13 0,-2 2 315,-3 15-315,-1 3 0,0 10 0,-2 8-777,1 9 777,3-25 0,0 1-785,0 4 0,0 1 614,-1 4 1,0 1-194,0 4 0,1 1-580,0 3 0,0 1-3972,1-3 1,0-1 4304,1-4 1,1-4-1,0 4 1,1-19-1</inkml:trace>
  <inkml:trace contextRef="#ctx0" brushRef="#br0" timeOffset="6185">17584 2475 21876,'-6'-44'748,"0"0"1,1 4 0,-2 6-1217,-8 12 866,0 5 246,0 4-481,2 3 126,2 4-250,3 4 26,0 1-54,1 5 556,-1 2-544,-1 8-12,-2 3 0,-1 4 23,-5 16-23,5-8-3409,-3 10 3393,9-13-124,3 9 135,1-9-12,5 3 1,1-12 10,8-2 18,-1-6 3341,3-1-3319,-2-7 195,2-3-190,1-2-5,1-5 67,10-12-45,-6 2 23,5-8 218,-4-15-202,-9 14-278,1-16 273,-11 21-28,-3 3-6,-2 1-6,-5 3-38,-2 3 10,-3 3-21,-1 5-24,-10 4 1,6 5 17,-7 5 261,9 6-255,0 2-35,0 4-134,-4 19-27,7-8-2771,0 16 2491,9-11-2532,9 23 856,4-13-1985,-1-15 1,2 0 4124,12 17 0,-9-23 0,-1-2 0</inkml:trace>
  <inkml:trace contextRef="#ctx0" brushRef="#br0" timeOffset="6453">17600 2917 23006,'-45'-1'354,"0"1"1,3-1 0,6 2-232,11 6-61,3 1 410,3 3-455,6 1 495,3 3-512,6 0 5,3 3-5,6 1 261,5 1-261,8 0 532,7-1-548,3 0-340,5-3 344,1-2 18,1-4-3176,0-2 3187,0-3 5,-3-2-400,-2-3 439,-3-3 35,-5-2 44,-4-6 28,-6-2 5,-4-4 1,-4-2 375,-6-2-403,-7-1-23,-7-1 2510,-8 1-2537,-8 1-18,-6 1-16,-6 3-846,-6 3 784,-3 4-73,-4 4-313,-1 3-1894,-3 9 2280,26-1 0,2 2 0,-4 1 0,1 2 0</inkml:trace>
  <inkml:trace contextRef="#ctx0" brushRef="#br0" timeOffset="8734">19115 3826 22565,'-41'-38'106,"1"0"0,3 2 1,3 11-29,9 26-33,-3 4 1268,-2 4-1296,-3 6 17,-20 14-702,13-4 679,-13 10-16,22-9 5,4-3 557,6 0-557,7-4-6,6-1 788,5-2-771,7-1 59,3-1-48,20 4-22,-1-4-5,14 4-6,-3-6-415,5 1 409,2 1-5,3 2-28,0 3 10,0 3-16,-3 3-814,-2 2 837,-8 0 5,-9 1-11,-11 0 50,-10-2-5,-12-2 10,-12 0 1,-14-2-931,0-7 0,-2-1 936,-25 5-2,19-8 0,-1-1 251,-19-2-238,1-3-5,5-3-17,5-4-5,7-4-23,9-5 309,8-5-684,9-5-460,9-4-805,7-3-2741,12-3 3847,8-4 1,-6 17 0,2 0 0</inkml:trace>
  <inkml:trace contextRef="#ctx0" brushRef="#br0" timeOffset="9195">19643 4033 23853,'-4'0'1428,"1"0"-162,3 0-1215,-33 71-2739,25-33 2699,-9 10 0,1 2 6,17 1 0,2 4-6,1 6-11,-1-28 0,0 0 5,0 0 1,0 0-1,-1 1 1,-1 0-3,-3 12 0,-1-1-3,0-12 0,-3-1 5,-1 8 1,-4-2 0,-10 5 5,-5-7 6,-2-7 563,-2-9-535,1-7-6,0-7 6,5-10-11,4-7-6,6-10 0,6-8-11,4-8-6,6 3 0,2-3-143,1 6 0,1-1 135,4-14 0,2 0-683,0 7 0,1 1 685,1-2 1,0 0-3,2-2 0,-1 0-6,2 2 0,-1-1 14,0 2 1,1 1-15,-1 2 0,0 2 6,-1 1 0,0 2-1,0 2 1,-1 1-37,12-24 29,-2 5 157,-2 5-146,-2 6-6,-1 6 5,0 4 626,0 6-637,0 4-5,2 5-6,14 4 6,-7 3 1222,12 6-1222,-11 5 1452,0 6-1452,-1 7 0,0 4-6,-5 5-3274,1 22 3280,-13-9 17,-2 14-164,-16-16 158,-7-2 0,-12-2-676,-7-3 676,-8-2-6,-4-5 17,-3-4-11,0-5 0,3-4-28,4-4-56,4-5-123,7-2-1236,2-6 299,13-3 1943,3-5-4916,17-2 3477,9-4 0,-4 8 1,1 0-1</inkml:trace>
  <inkml:trace contextRef="#ctx0" brushRef="#br0" timeOffset="9600">20621 3868 19921,'0'-4'3400,"0"0"-807,0 4-2469,-65-32-18,39 26 9,-25-4 0,0 6-87,26 16-12,-22 15 52,11 6-57,12-10-207,-10 15 196,18-16 17,6 1 5,2-1-22,4-2 34,9 7-28,3-7 5,7 4 0,4-9-22,2-3 5,3-3 40,2-3-29,-1-3 35,0-4-7,-1-3-5,-1-4 56,6-12-28,-8 3-22,4-9 16,-12 7 12,-2-2-1,-2 1 23,-2-1 17,-2 1 34,-1 3 21,-3-1 24,0 4 144,-1-1 1,0 5-208,0 1 18,0 5-96,0 3-33,0-1-6,-1 7 0,0 1-6,-1 6-5,1 4 5,-2 4-27,0 4-29,0 2-95,-1 3-263,1 3-926,0 0-279,1 4-2413,2 0-5793,2-3 9551,1-5 1,-1-14-1,0-5 1</inkml:trace>
  <inkml:trace contextRef="#ctx0" brushRef="#br0" timeOffset="9750">21252 3858 5739,'0'0'0</inkml:trace>
  <inkml:trace contextRef="#ctx0" brushRef="#br0" timeOffset="10318">20637 3936 20807,'21'-59'-667,"-6"15"-766,-22 54-3121,0 0 3591,-5 6 1,8-10 0,-2 0 0</inkml:trace>
  <inkml:trace contextRef="#ctx0" brushRef="#br0" timeOffset="11384">21197 3912 15020,'2'-7'7175,"0"1"-6469,-2 6-163,0 0-134,6-60 112,-12 42-364,5-42-45,-14 57-17,1 6-11,-3 2-11,0 5-1,-10 13-49,7-2-18,-5 9-438,10-4 450,3 2-23,2 2-3272,4 0 3194,3 2-78,5-1-559,4 1 10,6-2-554,8 1-881,3-3-1360,6-4-2594,4-4 6100,8-6 0,-19-7 0,-1-3 0</inkml:trace>
  <inkml:trace contextRef="#ctx0" brushRef="#br0" timeOffset="11718">21497 4047 19240,'9'-46'773,"0"0"0,0 3 0,-3 10 716,-7 20-1080,0 2 267,-1 5-458,-1 0 98,1 4-255,0 0 520,2 2-581,-2 4 11,2 2 0,0 6-11,0 1 17,0 4-17,1 1 11,2 2-11,2 1 0,3 0 0,1-1-11,2-2-6,1-1-11,4-4 12,0-2 4,1-3 12,0-4-5,-1-3 27,-1-4-5,-1-2 0,0-5 16,-2-4 2,1-3 4,-2-3 22,0-3 12,-2-3 0,0-2 11,-2-1 11,0 0 40,-1 1 21,-2 2 40,-1 3 202,-2-2-224,-4 9-40,0 0-39,-4 9-33,-3 4-12,-2 1 1,-5 4-1,-1 3 0,-4 5-10,-2 4-12,-2 4-23,1 3 6,4 4 1,0 2-7,-4 7-263,7-4 0,2-1 224,5 5-16,6 1-85,2-1-240,8 0-291,6 0-444,10-1-1281,10-1 2391,13 2 0,-19-16 0,1-1 0</inkml:trace>
  <inkml:trace contextRef="#ctx0" brushRef="#br0" timeOffset="12109">23628 3662 10895,'17'-58'1118,"0"-1"1,-2 4-1,-1 4 366,-5 18 1,-2 3-634,1-21-207,-4 14-173,-7 12-180,-1 7 1338,-3 9-1545,0 4-51,-1 8-10,0 8-7,0 11-4,0 10 7,0 19 1,1 6-15,2-18 1,0 1-404,1 5 0,-2 4 1,2-3 402,-1 1 1,0-1-17,-2 4 0,0 0 624,-2 4 0,-1 1-667,-1 3 1,-2 0-357,3-17 1,0 1 0,-1 0 192,0 1 0,-1 1 1,0 0-743,-1 1 1,-1 0 0,1 1 125,-1-1 0,0 0 1,0 0-1017,1-1 1,-1 0 0,1-1-2373,-5 15 0,1-3 4221,4-7 0,0-5 0,0 3 0,7-21 0</inkml:trace>
  <inkml:trace contextRef="#ctx0" brushRef="#br0" timeOffset="12601">23337 4313 17748,'-12'-45'1268,"0"0"1,0 1 0,-4-18 0,2 13-799,6 28-128,2 4-34,3 2-264,4 5 12,30-1-61,-4 7-12,28-1-2479,-6 4 2396,7 1-130,-8-1 0,2 0 34,-10 1 0,0 0-14,15-2 0,-2 0-3,-13 1 1,-3 0 21,-1-1 0,0-1 45,-2 0 1,-1-1-79,27-4 112,-7-5 252,-20-1 0,-3-2 696,3-6-472,7-12 57,-35 15 32,-2 2-27,-6 1-17,-3 2 263,-16-2-381,2 7-45,-11 1 124,-5 9-252,7 5-28,-9 7-23,12 6-2775,2 4 2741,1 4-10,4 3 938,-1 15-966,9-11-1,0 10 12,10-6 5,5-10 0,3 3 11,3-13 1,3-6 22,2-3 11,3-5 84,11-9-56,-5-3 5,8-8 107,-1-12 2750,-9 4-2845,4-9 413,-10 8-402,-5 0 202,-1-8-152,-6 11 124,-5-9-185,-2 19 44,-8-2-105,4 9 398,-3 1-421,5 4-6,-1 2-5,0 3-6,0 4-17,1 4-11,0 5 11,1 2 1,1 6 4,2 2-302,0 3 230,1 2-106,2 1-236,2 3-341,4 0-528,4 2-1113,2-1 1903,5 2 1,-9-18 0,1-3 0</inkml:trace>
  <inkml:trace contextRef="#ctx0" brushRef="#br0" timeOffset="12818">24645 3709 23712,'4'-52'780,"0"0"1,0 5 0,-2 11-484,-3 23 68,-2 6-247,2 4 14,-1 2-99,-1 1 28,-2 11-44,-1 2 5,-7 22 0,-2 7-22,-1 4-1653,0 0 1,1 0 1658,0 3-18,3 3-1198,0 3 941,2 2-1407,6-17 1,1 1 336,-1 19 1339,10-5 0,3-3 0,-5-17 0,13 17 0</inkml:trace>
  <inkml:trace contextRef="#ctx0" brushRef="#br0" timeOffset="13751">25037 3850 19809,'0'-6'3898,"-1"1"-2211,1 5-1648,-71-21-17,45 26-14,-15-11 1,-1 6 19,8 44-875,3-5 847,2-4 0,-2 2-6,4-6 1,-1-1-1,1 0 1,1 0 111,2-5 0,3-2-106,-1 1 0,7-6 28,8-5 67,15-5-56,7-4-39,37-7-67,-5-1-718,-11 0 1,1 0 700,27-2 30,-31 4 1,2 0-132,16-1 0,1 1 59,-13 0 0,0 1-14,12-1 0,-2-1-173,13-1-174,-6-1-152,-5-2-134,-6-3-45,-5-1 641,-7-2-355,-6-2 246,-6-1-2592,-8 0 3080,-6 0 196,-4 0-1091,-11-4 1399,1 6 717,-7-2-763,2 7-88,-1 1-68,0 2 2173,0 0-2117,-6 2 3023,5 2-3438,-2 0-55,5 3-23,2 2-44,2 3-1,-1 7-11,5-1-11,-1 4-5,3-2 5,8 7 0,-2-4 0,8 6 5,-1-9-27,7 3 83,10-4-44,-5-3 0,4-6 5,-13-7-33,0-3 17,2-5-214,0-2 213,2-4 1,0-2-12,0-2 18,6-13 4,-8 8 29,3-9 17,-10 12 134,-3-2 5,-7 3-139,-5 3 11,-6 6-23,-7 8 1,-4 2 16,-4 2 208,-2 2-213,-1 3-18,1 3-10,2 5-23,3 1-22,-3 12 5,8-4-16,0 8 5,10-6-3403,2 1 3375,4 1-16,2 0-285,5 3 72,4-1-141,7 0-178,5-2-175,6-2-162,4-3-633,3-4 353,1-5 123,2-5-1851,-2-3 2474,-2-8 279,-2-3 2072,-2-7-1713,-3-2 134,-1-4 140,-3-2 118,-1-2 83,-2-1 74,-2-4 22,0 2-51,-1-2 522,3-9-718,-5 12-49,0-3-52,-7 16 385,-3 2-619,-2 5 307,-1 2-431,-1 5 3305,-1 7-3294,-3 10 238,-1 4-260,-2 7 0,1-6 0,0 3 28,0 0-44,2 0-1,-1 21-6,2-18 1,4 19 0,3-30 27,3 0 18,-1-11 5,0-4 16,2-6-16,0-3 12,2-7 4,2-4-16,1-4-3324,9-17 3312,-4 7 29,8-12-1122,-6 13 1094,2 2-6,2 3-16,1 4-191,11 0 179,-10 9-34,9 2 35,-14 8-18,0 4 6,-1 4 6,0 3-85,18 29-50,-13-10 1227,12 21-1798,-19-16-779,-4 2-3007,-2 2-5345,-4-2 9899,-2-6 1,-4-12 0,0-8 0</inkml:trace>
  <inkml:trace contextRef="#ctx0" brushRef="#br0" timeOffset="16098">27945 3264 24790,'25'-53'258,"-6"17"390,-21 60-604,-2 5 1,-1 10 17,-3 7-834,-3 9 794,3-24 1,0 0-9,-2 4 0,0 0 0,-1 1 0,-2 3 8,-7 15 0,-1 2-358,5-15 0,0 0 341,-5 12 1,1-3-9,8-17 0,0-3-2,-7 23 268,4-7-224,1-1 0,6-18 45,1 0 84,5-19 1170,2-4-1232,3-13-44,2-2-6,4-12-17,3 1 1149,12-20-1191,-8 15 1,0-1 10,2 0 1,-1-1-782,3-2 0,-2 1 789,12-13-4,0 0-38,-9 15 1,1 1-2871,10-12 2890,6-4-1737,-16 23 1743,-6 6-11,-2 5-12,-4 4 756,-1 5-756,-1 7 18,8 29 5,-6-6 1504,7 25-1504,-10-15 6,0 3 1870,-3 3-1876,-1 2-323,-2 1 301,-3-3 22,-9 14 16,-3-18 12,-9 7-22,-1-22-3,-11-10 0,-3-3-31,-16 0-440,8-5 0,0-4 233,-12-11-392,0-7-885,1-7 1512,27 5 0,1 0 0,-1-2 0,2 0 0</inkml:trace>
  <inkml:trace contextRef="#ctx0" brushRef="#br0" timeOffset="17414">28441 3818 17283,'2'-6'3680,"0"1"-280,-2 5-3356,58-51-2154,-41 43 2132,16-18 1,-4 9 677,-21 32-672,-1 4 11,4 17-17,-3-7 24,2 13-52,-2-12-5,-1 0-11,4 11 16,-3-12 1,2 5-12,-4-16 0,0-4-5,-2-3 1132,-1-5-1087,1-3 61,2-5-68,1-4 390,4-6-350,0-4 17,3-4 212,7-15 52,2-6-164,1 0-482,-4 4 499,-8 16-16,-2 3 5,-2 4-45,-2 4-33,-2 3-34,-2 3-50,-1 3-28,-1 1 517,0 13-473,-1-1-22,-2 17 6,-2-1-443,-3 7 460,-2 8-1430,-5 6 1407,-4 8-11,9-25 0,-2 0-968,-1 4 1,-1 1 933,0 2 1,-1 2-51,0 1 0,-1 1-112,1 1 0,1 1-205,1-1 0,0 0-453,3-1 0,2 2 854,4-2 0,1 3 0,1-6 0,-2 17 0,5-17 0,0 0 0</inkml:trace>
  <inkml:trace contextRef="#ctx0" brushRef="#br0" timeOffset="17931">30662 4013 16485,'22'-49'842,"-1"-1"0,-2 5 1,-3 3-351,-1-3 220,-5-12-399,-5 19-16,-4-7-51,-6 23 595,-2 6-706,-5 5 772,0 5-851,-3 4 434,-1 5-462,-3 5 17,-12 15-29,7-1-262,-9 12 246,11-6 0,-1 4 369,1 3-375,-6 17 17,8-11-731,-1 11 731,13-19-124,5 6 124,5-12 6,3 1 17,6-16 1155,2-6-1077,3-4-2948,2-6 2964,2-6 24,2-6-233,1-4 277,2-5 230,12-15-236,-10 9-1943,8-9 1887,-14 17-33,-3 3-183,-2 6 110,-4 4 1938,-4 6-1961,-2 2 784,-3 6-773,-1 4-4,-1 17 16,0-1-28,-1 14-40,-3-4-116,-1 4-176,-1 3 332,0-6 0,0-1 0,1-3 0,-1 16 0</inkml:trace>
  <inkml:trace contextRef="#ctx0" brushRef="#br0" timeOffset="19156">4142 5837 18555,'-2'-46'967,"0"0"1,0-1 0,-2-16 0,2 8-543,4 14-94,0 3-40,1 3-28,1 4-22,0 3-33,-1 6-40,1 6 730,-3 3-903,0 7-46,-1 3 46,0 18-3736,0 2 3741,0 17 76,0 5-76,0 8 6,-1 11-3,0-27 0,-2 2-15,-1 19 1,-2 3 0,1-13 0,0 1 2,-2 15 1,0-1-1,2-15 1,1-2-3,0 1 0,0-1 2,1-2 1,0-1 5,2-3 0,-1-1-2,-1 23 10,3-13-5,-1-11 297,1-8-264,-2-12 1,0-4-6,-3-14-23,0-5 7,-2-8 13,0-11 0,1-3-19,-1-15 1107,1 7 0,0-4-1094,2-2 1,0 0-86,1 8 1,0 0 67,-1-15 1,1 0-676,0 13 1,1 0 675,0 0 0,-1-1 5,2-1 0,0 1-2,0 0 0,0 0-4,1 2 1,0 1 3,2 1 0,-1 0-1,1 3 1,1 1-1001,1 2 0,1 1 1006,6-26-14,0 23 1,2 0-99,8-13 96,12-6 10,-3 26-10,3 6 417,5 6-429,3 6-1003,3 5 992,3 7-22,-1 7 1623,1 9-1623,-1 10-12,-3 8-1439,-4 9 1428,-7 6-11,-9 6 22,-15-27 0,-3 1 17,-3 1 0,-3-1 6,-3 1 0,-4 0 5,-2-1 1,-2 0 453,-4 0 0,-3-2-432,-2 0 1,-1-2 5,-2 0 1,-2-1-7,-1-2 1,-1-1-148,0-1 1,-1-2 138,-1-2 1,-1-1-60,-11 3 1,-1-3 24,12-7 1,-1-1-62,-6 1 1,1-2-401,-4-7-600,10-9-985,9-8-318,10-10 2418,7-14 0,5 17 0,1-2 0</inkml:trace>
  <inkml:trace contextRef="#ctx0" brushRef="#br0" timeOffset="19806">4860 5059 19372,'-5'0'3473,"2"0"-1166,3 0-2318,23 13-17,0-3-752,24 12 749,-19-7 0,0 2 15,12 10 10,-14-7 0,-3 1-22,1 13 17,-6 4 194,-8 1-153,-12-3 1,-5 0 3,-6 8-494,0-11 1,-4-3 498,-13-5 23,-2-5 5,0-2 17,1-6 46,4-3 10,3-5 22,6-2 508,3-5-440,2-8-107,6-7-101,4-12 987,8 4-1020,7-1-3387,17-2 3381,-3 7 6,16-7-813,12 0 796,-9 9 17,-14 7 0,-1 1 11,14-2-11,-1 1 11,-2 2-6,-3 2-406,-2 1 418,-4 0-60,-3 2 54,-5 0-5,-5 2 2802,-3 1-2791,-5 0 1084,-4 3-1107,-3-1 647,-3 3-630,-2 2 119,-6 12-97,-1 1-16,-11 22-6,6-12-11,-2 10-12,7-11 18,5 9-1,6-11 6,6 6 6,9-14-1,2-3 18,4-5 38,2-2 34,11-6-39,-8-4 6,6-5 72,-3-12 124,3-16-140,-8 6-460,-4-10 437,-17 17 6,-4-1-12,-1-1-16,-3 2 62,-9-9-12,-7 3-45,-2 1 12,-10 4-57,12 14-16,-5-1-6,7 7-44,-4 2-1,5 2 426,-6 5-649,5 16 66,4-2-100,3 14-140,7-7-235,2 3-354,6 4-1037,4 2-604,7 0 2661,7 4 0,-11-19 0,1-1 0</inkml:trace>
  <inkml:trace contextRef="#ctx0" brushRef="#br0" timeOffset="20259">6389 5214 20408,'0'-7'3171,"0"1"-2427,0 6 355,0 0-780,-21-65-112,7 46-627,-1-17 0,-3 5 482,-4 27-28,-4 4-6,-5 8 11,-3 5-17,-4 10 1,-2 5-12,1 5-1143,1 4 1132,4 1 0,5 2 0,6-4-11,7-2-70,6-6 76,6-5-1,6-3 0,4-5 627,7-4-610,5-4 6,3-4 5,5-2 68,15-12-29,-8 0 860,9-11-815,-16 2 23,-4-3 28,-4-1 94,-4 0-78,-5 0 1,-2 2-6,-4 2-22,-2 2 122,-1-2-161,-2 7 5,-1 0-118,0 9 619,0 1-652,2 4 0,1 3 16,0 5 35,0 22-24,0 2-998,1 19 1004,0-2-1574,1 8 1563,-1-26 0,-1 2-20,1 3 1,-1 2-23,1 2 1,-2 4-77,0 1 1,0 5 0,-1-2-9,-1 10 0,-1 1-690,0-7 0,0 4 0,-2-4 625,-3 7 1,-1-3-14,-3 1 0,-1-1 22,-2-2 0,-2-1 47,-2-5 1,-2-2 70,-1-5 0,-1-2-285,-1-5 0,-2-4 374,1-4 1,-1-4 2,1-4 1,-2-2 32,-26 5-10,3-11 550,2-8-514,18-20 1,3-7-55,-6-9 9,13-1 1,4-3-82,11-22-23,4 26 1,1-2-99,2-3 1,1-2-160,2-3 0,1-1-45,3-3 0,1 0-1247,2-2 1,2-1 1627,5-10 0,0 4 0,1-4 0,2 2 0</inkml:trace>
  <inkml:trace contextRef="#ctx0" brushRef="#br0" timeOffset="20963">6632 4868 20504,'2'-2'1433,"0"0"119,-2 2-1423,64 40-1294,-41-16 1209,14 4 1,-3 3 28,-23 4 5,-4 5-16,-4 1-6,-7 3-3483,-4 0 3449,-6 2 6,-5 0 778,-2-1-789,-1-5 84,-8 6-692,11-17 709,-5 1 61,14-18 481,3-6-357,3-3 2962,2-2-3019,1-4 94,0-1-239,1-6 1092,6-11-1176,0 3-12,7-10 23,3 5 6,14-14-17,-4 8-1185,8-9 1162,-7 12 6,-1 0-17,2 2-5,-1 2-6,1 1-33,2 1-6,1 1-23,3 1-33,4 2 5,4 0-5,4 3-1594,5 0 1542,3 2-26,2 1-827,0 1 838,-1 1-6,-5 2-40,-7 2-21,-9 1 870,-10 3-781,-10-1 112,-7 1 88,-7 0 80,-7 0 1647,-4-1-1513,-3-1 717,-15-7-671,11 3-28,-9-4-29,14 5 1133,2 2-1026,-6 0-236,5 1-44,-6 4 0,3 3-1,-2 4 6,-4 5-1210,-3 4 1205,-3 3-23,-1 5-6,-1 0-21,2 3-12,2-2-455,5-1 455,5-2-5,5 0 5,6-2-6,5-1-11,5-1 1,5-2-7,6-1 12,4-4 5,3-2 522,4-5-516,1-3-11,1-4 11,1-5 16,-2-4 471,-1-4-476,-4-4 12,-2-2-1,-3-2 6,-1-2 0,-2-3-5,-2 1 16,-2-1 34,-2 1 22,-2 2 0,-3 0 6,-2 4 95,-1-4-17,-1 7-106,-1 2 612,0 8-663,-1 5-16,0 2-68,-2 2 34,0 3 0,-4 7 17,1 4 17,-5 8-34,-1 4-152,-12 27-49,6-10-350,4-13 0,1 1-31,-3 17-191,1 0-641,11-9 0,6 1-2676,20 15 3716,-7-21 0,3-4 1,13-8-1,-9-15 0</inkml:trace>
  <inkml:trace contextRef="#ctx0" brushRef="#br0" timeOffset="21464">8006 5143 26698,'-4'-37'17,"0"15"-17,2 51 34,-3 5-34,0 3 0,-5 20-23,1-13-1130,2-9 0,-1-1 1153,-2 1-11,-2 4 531,6-21-481,1-6 17,0-4 17,1-4 17,0-3-17,0-4 1769,-1-3-1786,1-6-12,0-3 7,1-4-29,1-2 17,1-5-16,3-2-6,3-4-1,3-2-4,4-1-7,2 1 18,4 3-576,1 3 575,2 4-16,1 4-6,-1 3 11,-1 5-17,0 2 6,0 3-5,0 2-7,2 3 7,1 3-18,2 5-6,1 3 23,0 7 1,0 4-18,0 4 23,-2 3-17,-6 2 1,-3 2 4,1 8 12,-5-8 0,-3-1 12,-7-1 10,-4-5 6,-2-5 11,-4-4 40,-2-4 21,-1-5 35,0-3 139,-6-12-151,5-1-11,-2-11-5,7-2-12,4-4 0,3-3-16,5-2-22,3 0-57,7 1 0,4 2-562,4 5 562,2 3-2651,2 6 2651,1 4 0,2 6 0,0 5 0,2 8 0,14 23-346,-9 3 346,-12-6 0,-2 2-264,-5-2 1,-2 0 89,0 4 1,-2 2-202,0 2 0,-3 2-429,-1 2 1,-2 1-3555,-2-1 0,-1-1 4358,-1-3 0,-2-3 0,0 4 0,-1-15 0</inkml:trace>
  <inkml:trace contextRef="#ctx0" brushRef="#br0" timeOffset="47843">10679 5292 18040,'-9'-63'1282,"1"1"1,5 18 0,-4 6-1042,-20-5 937,10 38-1066,1 4 307,-1 8-374,0 5-17,-1 9-132,2 8 120,0 7-27,3 8-791,3 6 751,2 8 28,5-26 1,0 0-6,1 2 0,-2 2-1462,-1 23 0,-2 2 1420,1-12 0,0 0 4,0-4 1,0 2 0,-1-2-937,-2 8 1,-1-1 863,0 2 1,-2-1-338,0 2 0,-2-1 360,0 0 0,0-2-220,-2-2 1,0-1 286,0-4 1,-2 0 44,-6 6 0,-1-2 20,6-15 0,0-2 22,-5 4 0,0-3 1468,-7-4-1339,2-10 1984,-5-15-2068,11-12-62,0-15 1128,15-11-1156,4-9-22,8-7 0,5-8 761,-1 27 1,2 0-762,1-3 0,2 0-6,2 0 1,2-1 2,1-1 0,1 0-8,1 0 0,2 2-834,0-1 0,2 1 814,0 1 0,1 2-14,1 1 1,0 0-15,1 2 0,0 2-6,0 0 1,1 2-255,0 2 0,0 0 241,0 1 0,0 2-10,0 1 1,0 1-114,26-14 38,-1 4 82,-18 11 0,0-1 70,16-5 13,-21 8 1,1 1 20,17-9 22,-17 8 83,9-5-16,-23 10 179,-2 1-179,-9 5 930,-4 3-947,-2 3 1826,-4 3-1775,-2 6-17,-5 4-16,-2 5 726,-3 4-778,0 3-16,-2 3-157,2 1 112,2 1 6,4-2-6,4-3-6,3-3 29,4-5 16,5-3 34,5-5 39,4-4 39,1-4 67,1-2 34,-2-6 17,1-2 0,-2-6-23,0-3-11,-1-3 202,5-15-230,-4 6-22,2-12-17,-6 9-28,-3-1-2416,-2 1 2461,-1 1-504,-3 4 521,0 2-2316,-4 4 2277,-2 3-29,-3 4-11,-4 3 1685,1 1-1746,-2 2-1858,-4 3 1734,6 1-56,-1 1 2208,7 3-2349,2 1-88,1 2-202,2 5-386,0 0-751,3 2-2033,2 1 3747,6 1 0,-4-6 0,0-1 0</inkml:trace>
  <inkml:trace contextRef="#ctx0" brushRef="#br0" timeOffset="48146">11380 5363 22710,'20'53'11,"-3"-2"-11,-7-16-11,-3 4 0,-2 3 5,-3 1 1,0 1-1,-5-1 12,-2-6 89,-7 3 45,1-16 62,-6 0 984,1-17-906,2-4-22,-1-8-46,6-6 113,-2-19-213,6 1-11,0-12-34,5 6-16,4-1-18,3 0-5,6 2-1931,3 1 1897,2 5-33,2 2 708,1 4-825,0 2-136,2 3-1,2 3-1063,2 2-3035,2 2 4391,7 1 0,-18 5 0,1 0 0</inkml:trace>
  <inkml:trace contextRef="#ctx0" brushRef="#br0" timeOffset="49158">13018 5941 19190,'26'-48'567,"1"1"1,-3 2 0,-3 3-244,-4-9-100,-3-7-129,-7 28 1,-1-2 46,3-18 1,-1-5-34,1-3 1,0-1-1505,-1 0 1,1 1 1469,-2 4 1,0 4 109,1-9 1526,-3 1-1543,-2 24-50,-1 3 822,-2 23-1058,-1 6 709,0 17-607,1 26 1632,2 9-1622,-1-14 1,1 1-6,1-3 0,-1-1-1398,0 5 1,1 1 1377,-1 3 0,0 0-14,0 3 1,-2 1-472,2 1 0,-2 2 449,-1 1 0,-1 1-813,-1 3 1,-1-1 775,-2 3 0,0-1-39,-2 1 0,0 1-22,-1-1 0,0-1-17,0-2 0,-1 0-135,0-11 0,0 2 0,1-4 252,-2 2 1,0-2 714,-2 7 0,-2-5-790,-14-1-112,7-21-549,-13-16 381,17-18 168,-2-16 508,14-6-279,3-7 68,8-4 22,3-4 23,5-2 22,3 0-34,1 0 62,-1 2-11,-2 3 1133,-2 4-1173,-2 3-16,-2 3-23,-2 3-10,-1 1-7,1 2-22,0 0-22,2-1-6,2 0-27,2-3-24,4-3-384,5-4 362,3-1 25,-1 12 1,1 0 31,14-16-59,-12 18 0,1 1 109,10-6 56,10-6 2312,-14 12-2251,15-11 90,-18 14-95,0 1-2185,-7 5 2168,-7 7 477,0-1-466,1 1 84,8-4-140,-5 5-28,6 0 6,-7 9 783,-2 5-789,-1 7 90,4 22-443,-7 2 415,-1 19-17,-8-4-11,-5 3 1966,-4 1-1999,-3 2-12,-4-1-689,-1-2 678,5-16 0,0 0-6,-3 14-5,0 11 5,6-27 0,2-7 6,2-5-1975,1-7 2070,0-5 775,0-4-461,5-6 355,1-5-681,6-5 12,10-15-67,-3 3 101,17-19 22,-8 8-261,-2 1 155,-5 8-23,-10 13 11,-1 2 3261,-1 3-3311,-1 2-6,2 3-5,-1 1 5,2 1 1,2 3 263,1 2-286,3 3-6,10 9 23,-6-2-11,8 5-68,8 4 62,-5-8 23,7 3-587,-11-13 609,-9-5-6,0-3 22,-2-4 7,0-4-7,-2-4 23,-1-5 0,0-2 17,-4-4 106,4-14-67,-6 9 336,3-29-246,-8 34 586,1-11-620,-4 26-45,0 4-45,0 2-33,0 2 0,-1 2-34,-1 2 0,-1 2-5,-1 4-29,0 3-5,-2 4-39,1 4-84,1 3-157,1 3-336,1 3-891,3 4-3254,6 3-5042,2-3 9603,3-3 1,-5-14 0,-2-7 0</inkml:trace>
  <inkml:trace contextRef="#ctx0" brushRef="#br0" timeOffset="50062">16561 5562 20841,'-10'-49'626,"-1"-1"0,0 1 1,1 4-1,0 1 0,-1 9-189,-12-5-72,0 9-1220,1 9 1023,3 7 535,4 6-670,3 5 296,5 7-324,1 6 186,3 10-180,0 12-25,1 4 0,1 3-201,0-5 0,0 1 170,0 16 0,0 1-813,0-7 1,1-1 759,-1 5 0,-1 1-42,1 4 0,-1 0-42,-1 5 0,-1 1-90,-1 2 1,-1 1-807,1-18 0,0-1 0,-1 2 747,-1 0 1,-1 1 0,0-1-146,-1 2 0,-1 0 0,0 0-607,-1-1 1,-2 1 0,0 1-418,-2-1 0,-1 1 1,-2 1-1,2-4 522,-1 1 1,1-4 0,-3 2 1397,-1 0 0,-3 2 0,0-1 0,2-8 921,-3-2 1,-1-5-202,-3 3 0,-2-8 474,-4-14-505,3-12 1336,5-13-1874,4-13-129,6-13-938,8-13 737,7-10-73,9 11 0,4-1-104,-1 11 1,1 1-32,7-14 1,4 1-447,-4 17 0,1 4 427,1-1 0,2 2-295,-1 2 0,2 0 295,0 2 0,1 0-11,-1 2 0,2 1-1,-1 0 1,1 2-14,0 0 0,1 0-9,-1 1 1,1 1 2,1 0 0,0 0 6,0 0 0,0 0-1,1 1 1,0 0 423,0 0 1,0 0-416,0 1 0,-1 0-3,0 0 1,0 0 8,-2 0 0,0 0 16,7-7 1,0 0 8,12-11-3,-17 15 0,-3 1 1813,0-2-1715,-5 6 28,-7 5 2061,-4 3-1988,-4 2 1633,-3 1-1582,-1 2 1285,-1 1-1213,0 1-240,-1 1-102,-1 3 40,-5 11-39,1 2 16,-3 11-22,1-2 0,1 4-11,2 1 28,3 0-40,0 1 1,4-3-6,3 0-28,3-3 33,4-2-16,17 6 50,-11-14 6,13 3 17,-16-15 16,1-5-5,2-4 5,0-5 6,2-6 23,1-3-6,1-5-450,1-3 466,-1-3-33,0-3 56,-2 0 152,6-14-590,-9 12 483,2-7 5,-9 18-22,-4 3-22,-1 3-96,-2 4 56,-2 3 402,-1 4-446,0 2-79,0 4-45,0 1 316,0 1-427,1 7-62,1 1-118,1 7-177,3 4-489,0 2-723,2 4-1641,1 1 3411,2 4 0,-5-14 0,0 0 0</inkml:trace>
  <inkml:trace contextRef="#ctx0" brushRef="#br0" timeOffset="50397">17696 5793 26043,'-11'23'-5,"2"1"-5650,9 2 5655,1 0 1325,0 0-1314,0-3 865,1 6-865,-2-5 12,0-1 21,0-9 46,0-9 89,0-3 3617,0-1-3600,0-5 39,0-2-22,4-16-62,4-12-95,4-3-651,3-5 640,1 11-6,0 2 12,1 2 10,0 3-10,-1 4 16,-2 4-28,-2 3-22,0 2-12,-1 2-5,1 3-11,1 2 623,8 2-646,-2 5-11,6 3-22,-5 5-11,1 4-62,0 3-73,-1 4-146,0 5-2111,-1 1 1344,-2 6-2087,0 0 3213,1 7 0,-8-19 0,-1-2 0</inkml:trace>
  <inkml:trace contextRef="#ctx0" brushRef="#br0" timeOffset="51940">18639 5841 11777,'3'-4'6967,"-1"0"-3465,-2 4-2808,26-70-1268,-17 40 826,6-13 0,-1 1 561,-10 16 212,-2-10-756,0 17 219,-5-7-404,-4 21-84,-2 3 16,-2 7 18,-22 32-34,8-8 23,3-2 1,-1 1-36,3 0 1,0 0-23,1 3 1,1 0 5,0-1 0,1 1-56,-5 23-33,16-21-23,5-3-28,8-3-12,4-3-1109,9-4 1121,5-5 0,7-4-6,3-5-44,3-3-45,3-4-28,0-4-17,0-6 0,2-3 140,-4-2 0,0-2-859,9-2 1,-2-3 919,-8 2 1,-5-1-28,14-14-492,-17 7 0,-2-2 688,12-16-1,-16 17 1,-1-1 134,1-11 56,-3 2 796,-5 4-701,-4 1 432,-3-8-2026,-4 12 1594,-2-7-22,-3 17 1214,-1 2-1046,-3 0 976,0 8-1335,-1-1-61,3 9-51,0 2 3011,1 3-3044,-1 3 33,0 29-33,1-6-694,-1 24 644,3-13-34,0 5-23,1 5-72,0 4-51,-1 3-84,-1 6 56,0-29 0,-1 1-1037,0 1 1,0 1 546,0 1 0,0 1-272,0-1 1,0-1-1492,0 0 0,1-2-189,3 26-364,-1-11-61,4-14 912,-3-11 1412,-1-11 957,-4-7 1918,-3-10-752,-3-6 3465,-1-9-2940,1-7 204,1-4 32,1-5 1462,2-21-2246,1 13-246,0-13-54,1 23-300,-2 2-122,0 5-101,-1 3 184,-2-2-453,1 8-16,2-6-174,2 14-24,6-3-15,2 4-23,8 0 5,6 0-122,24-4-85,16-1-392,-29 7 1,1 0 587,1 1 1,-1 0-23,11-1 0,8-1 95,-17 1 17,2-1 23,-21 1 78,-3-4-90,-6-1 34,-1-4 128,-5-6-66,0 4 235,-1-14-241,1 15 22,-1-6 1570,1 14-1559,1 1-22,0 2-45,1 2-33,-2 2-12,1 0-22,-1 8-11,0 1-17,0 9 11,0 2-11,0 3-11,0 3-17,-1 2-34,0 1-61,0 2-73,-1 0-502,2 1 103,0 0-581,0 0-1143,0-2 1501,0 1 1,0-14 0,0-2-1</inkml:trace>
  <inkml:trace contextRef="#ctx0" brushRef="#br0" timeOffset="52122">20039 5420 25606,'-38'-24'-79,"-1"-1"1,1 0 0,14 13-23,25 17-314,6 13-1830,17 19-7586,5 4 8377,2-2 1,-14-18 0,-12-15-1</inkml:trace>
  <inkml:trace contextRef="#ctx0" brushRef="#br0" timeOffset="52473">20516 5631 22055,'-1'-3'2543,"0"0"-947,1 3-1579,-60-4-3469,35 14 3454,-11-6 1,0 3-14,16 18 872,1 2-878,3 0-17,4-1 1,4 0 27,4-1-39,2-2-5,4-3 576,4-1-688,11 3 100,-2-7 12,10 1 22,-6-11 28,2-1 17,1-5 16,0-5-5,2-3 6,-1-6 11,0-4 5,-2-4-1350,3-16 1401,-9 7 11,0-12 18,-12 12 4,-1 1 12,-3 2 27,-3 2-16,-3 5 6,-2 2 66,-8 2-162,4 7 3306,-3-1-3362,6 10 104,1 0-204,-2 7 10,3 2-55,-2 7-85,4 3-206,1 3-421,3 4-1030,1 3 1876,5 5 0,-3-15 0,3 0 0</inkml:trace>
  <inkml:trace contextRef="#ctx0" brushRef="#br0" timeOffset="52809">21016 5679 26894,'-10'52'-89,"1"-2"50,2-14-1817,-1 0 1850,-1-4 6,1-4 607,-1-5-596,2-6 329,0-5-267,2-4 22,1-5 17,1-1 965,1-6-982,1-2 6,1-8 0,0-4-11,4-4 16,3-4-22,5-4-6,3-1-10,4-4-7,5 1-30,-6 10 0,4-1-400,10-3 0,2 1 363,-7 4 1,0 1 2,5 0 0,0 4-8,15 5-3135,-11 7 3096,12 2-1285,-16 9 1212,1 3-656,9 22 169,-12-1-869,7 17-8109,-18-11 9259,-3-1 0,-8-17 0,-4-5 1</inkml:trace>
  <inkml:trace contextRef="#ctx0" brushRef="#br0" timeOffset="53446">22827 5663 21401,'-10'-46'397,"1"0"1,1 3 0,-2 9-185,-2 22-73,0 2-56,-3 4 1386,0 3-1453,-3 4-3229,-2 5 3218,-2 6 0,-3 8 316,-12 22-322,8-4 0,10-12 0,2 1-28,-4 15-1490,4-1 1479,5 1-12,6-2-5,4-2-22,8-2-73,13 6 89,3-11 17,11 2 34,-5-18 485,1-4-418,1-6 2268,0-3-2257,-1-9 1,-2-4-46,0-7 124,6-21-79,-9 4 1588,-7 3 1,-1-6-1553,-4-4 1,-2-1-3,-2 1 0,0 0-1701,-2 1 0,-2 2 1718,-5-5-105,-17 9 26,3 16-28,-13-4-39,2 17-33,6 4-12,-4 3-22,11 5-34,1 5 90,2 5-230,1 5-190,2 5-365,3 2-3141,9 22-5473,2-16 10135,5 10 1,-5-31 0,-3-4 0</inkml:trace>
  <inkml:trace contextRef="#ctx0" brushRef="#br0" timeOffset="53788">23638 5456 24683,'-17'-41'244,"1"0"1,1 3 0,0 11-161,1 23-51,0 2-27,1 7 5,-1 5-16,-1 9-7,-2 9-4,-2 9-57,0 18 0,-1 6 14,7-20 0,-1 3-846,0 3 0,-1 6 0,2-4 768,-1 3 0,2-1-79,-1 4 1,0 2-116,0 1 0,1 4-1192,1-4 0,1 5 0,0-4 877,2-13 0,2-1 0,-1 1-213,-1 11 0,-1 2 0,2-4 86,1-1 0,1-5 40,-1-4 1,1-2 628,0-6 0,-1-3 323,-9 19 229,-3-16-381,-5-15 645,-3-11 21,-2-13 1165,0-10-1254,3-11-50,2-10 991,5-9-997,3-7 25,9 7 1,1-1-329,2 8 1,1 1-45,1-14 0,2 1-37,1 13 1,2 2-65,2-1 0,1 1 44,9-30-103,-3 23 1,2 0-43,8-18-39,6 6 0,3 2-101,5 2-199,-6 13 1,2 2-160,12 2-409,6 4-1009,6 0-904,-27 13 1,2 1 2526,5-1 1,-2 1 0,4-2 0,-1 2 0</inkml:trace>
  <inkml:trace contextRef="#ctx0" brushRef="#br0" timeOffset="54256">25136 5521 25491,'-1'33'-160,"1"0"0,-1 29-92,2-10-191,0 1-946,-4-12 1,0 0-8443,-1 16 9598,0-20 0,0-4 0,1-10 0,1-10 1</inkml:trace>
  <inkml:trace contextRef="#ctx0" brushRef="#br0" timeOffset="54622">25498 5212 20520,'-4'-5'1866,"0"1"-1396,4 4 230,0 0-532,-67-18-123,42 21-42,-13-9 0,1 6 2,17 33-22,7-4-465,-1 10 465,10-10-260,2-2 255,4-1 5,3-3 6,4-3 16,3-1 14,11 1 31,-5-9 51,8 0 45,-9-9 474,1-3-244,5-12-220,-6-2-10,3-10-12,-9 2 260,-3-4-96,0-15-147,-4 8-282,-1-10 277,-3 16-6,-3 3-28,-3 4-17,-3 4-11,-15 4-118,6 8 1,-12 5-18,11 10-10,0 6-35,0 4-55,2 5-478,2 4 292,2 3-134,2 3-189,4 1-343,3 1-532,3 0-1214,3 0 2749,4 3 0,-2-19 0,1-1 0</inkml:trace>
  <inkml:trace contextRef="#ctx0" brushRef="#br0" timeOffset="54979">25768 5504 25640,'-12'-12'6,"2"10"-6,6 32-6,-1 5 6,0 1-6,-2 2-1394,0 2 1372,-1-3-6,-2 12 29,2-14 10,-1 3 18,5-20 457,1-5-396,1-6 279,1-4-33,0-2-184,5-9-6,0-2 703,4-11-698,2 0-5,2-4-16,3-3 77,11-17-948,-5 10 831,8-11-22,-7 16 0,-1 3-348,0 4 303,-2 4 5,-2 5-16,-2 3-12,-2 4-16,-1 3-6,0 2 796,-2 1-819,1 4 265,7 10-331,-3 1-51,6 10-62,-7-2-78,2 4-157,-3 4-330,-1 0-661,-3 3-1463,-2 0-6912,-3-3 9067,-2-5 0,-1-12 1,0-6-1</inkml:trace>
  <inkml:trace contextRef="#ctx0" brushRef="#br0" timeOffset="55448">26550 5661 21562,'3'-9'2957,"-2"3"-2223,-1 6-117,0 0-119,9-60-769,-7 39 411,2-13 0,-1 3 205,-5 22-239,0 3-72,0 4-45,2 0-12,-1 8 23,1 3 498,0 10-482,0 5-10,0 8-6,0 6-508,1 5 503,-1 5-557,1-10 0,0 1 550,-1 24-16,0-21 0,-1 0 0,-3 19-11,-3-1 6,-2-1-9,0-17 0,-1-1 42,-4 6 39,-5 13-686,7-46 675,3-5 0,0-5 5,0-3 401,1-6-412,1-5 1042,0-6-1064,2-7 6,3-5-6,1-7 359,2-9-370,5-5-2168,2-8 2190,5-5-3,-6 29 1,1 0-6,0-1 0,2-1 5,-1 0 0,0 0 0,1 1 1,0-1-1,-1 2 1,0 0-235,0 2 0,-1 1 248,7-27 1,-2 8-7,-1 4-10,0 5-2362,0 5 2361,1 2 15,10-6-31,-2 11 1373,9-4-1385,-2 16-22,5 6-1030,2 4 1047,2 6 0,-1 8 2555,-2 7-2555,-4 9 0,-5 6-5,-7 4 10,-6 5-10,-7 1 263,-8 2-258,-8-1 12,-9 0-1031,-8-2 1025,-6-2-17,-6-3-34,-4-4-22,-4-4-512,14-12 0,0-1 406,-15 4-62,-11-1-813,28-10 358,5-4-514,6-2-1361,7-5 2593,5-3 0,6 2 0,2-1 0</inkml:trace>
  <inkml:trace contextRef="#ctx0" brushRef="#br0" timeOffset="55806">27223 5439 24811,'-19'41'78,"1"1"0,1-4 1,3-5-68,8-8-5,1-1-12,3 9 6,5-2-469,0-1 486,5-8 6,-1-10 21,1-3 146,1-3-90,2-3-4,2-2-6,3-4 151,27-17-146,-14 3-17,1-4 1,1-5 66,8-19-72,0-3-3,-18 17 0,-3 0-867,1-3 881,1-8 0,-12 18-17,-3 4-22,-3 3 287,-2 3-366,-1 4-83,0 3-57,-2 4 851,0 1-934,0 5-528,0 12 74,1 2-2034,5 22 948,4-10-1654,8 13 3451,6-5 0,-9-16 0,1-1 0</inkml:trace>
  <inkml:trace contextRef="#ctx0" brushRef="#br0" timeOffset="56113">27949 6007 26114,'24'-50'144,"-1"0"0,-1 2 0,-2 6-60,0 4-12,2-6-4,1-9-2811,-11 24 0,-1-1 2762,0-2 1,-1-2 22,4-17 0,0-2-547,-5 13 0,-1 0 538,3-13 1,-1 2-206,-5 16 0,-1 3 284,3-26-992,-2 8 1015,-2 11 1008,-2 10-1042,0 8-17,-1 7 1477,0 6-1555,0 4 2223,-2 5-2251,0 5 11,-3 7 16,-2 9-1211,-3 8 1218,-2 8-41,-2 8 20,3-8 1,0 2-595,2-8 1,1 0 588,-3 13 0,0-1-9,4-11 1,0-1-20,0 2 0,0 0-20,0 0 1,1 1-23,-1 0 0,0-1-34,1 1 1,1-1-40,-1-1 0,0 0 154,0 11 0,-1-2-1028,0 20 300,2-24 0,0-2-710,2 7-7740,0-8 9181,2-8 0,0-13 0,1-7 0</inkml:trace>
  <inkml:trace contextRef="#ctx0" brushRef="#br0" timeOffset="56282">27904 5617 26142,'-7'-42'0,"0"0"0,0 3 0,10 9-235,44 15-39,-5 7-1403,-11 3 1,1 1 751,21 1-962,4 2-2762,3 2-4823,-6 2 8915,-6 0 0,-24-1 1,-10 0-1</inkml:trace>
  <inkml:trace contextRef="#ctx0" brushRef="#br0" timeOffset="56774">29498 5548 23219,'27'-42'573,"0"-1"0,-9-1 1,-12 7-440,-22 22-50,-18-6-6,-3 14-66,8 4 474,-10 3-508,5 10 158,10 0-158,-2 6-6,14-3 94,4 2-94,4 7 50,4-4-3177,6 7 3132,4-7-1595,5 2 1584,4 1-1728,4 1 1734,3 1-471,4 1 454,2 2 23,3 0 11,0 0 0,-1-1 1520,-3-2-1515,-5-3 1,-6-3 668,-8-3-658,-6-2 2591,-9-3-2584,-7-1-1,-11-1 6,-8-2-6,-7-1 0,-6-2-1411,-5 0 1400,-1-4 11,14 0 1,-2-2-431,2-2 0,1-1 422,0 1 0,1-2 394,-17-10-459,23 3-95,6-2-304,5-2-166,7-1 1885,5-3-1258,20-14 0,-12 20 0,13-8 0</inkml:trace>
  <inkml:trace contextRef="#ctx0" brushRef="#br0" timeOffset="56955">29946 5517 25853,'0'37'-171,"1"0"0,-1 21-193,7-17-1201,-4-12 53,0 0-2269,-2 0-5589,-2-4 9370,0-5 0,1-9 0,-1-5 0</inkml:trace>
  <inkml:trace contextRef="#ctx0" brushRef="#br0" timeOffset="57139">29975 5371 24267,'-3'-39'-594,"0"1"1,2-24-1653,27 72-2515,-2 1 4761,13 12 0,-21-11 0,-1-1 0</inkml:trace>
  <inkml:trace contextRef="#ctx0" brushRef="#br0" timeOffset="57872">30281 5610 22257,'-10'-3'1887,"3"1"-1388,7 2 324,0 0-543,9-67-1176,-1 41 960,0-13 1,2 1 7,5 20 257,4 3-273,13-2-3150,-5 8 3111,7 1-364,2 9 347,-10 4-6,7 6-16,-12 3 5,-2 5-5,-1 3 433,-2 3-434,-1 4-16,0 1-433,0 4 422,-1 1-18,-2 0 1,-2 0 0,-4-3 2666,-6 9-2627,-6-13 39,-7 6 22,-5-16 18,-4-4 5,-2-3-11,-1-3 607,-12-4-579,11-2 135,-6-2 16,10-7 553,8 1-682,1-5 237,7 3-281,4-3 16,0 0-17,2-1-16,2 0-34,3 0 11,4 1-16,3-1 5,6 2 16,3 1-27,5 1 17,2 2-333,4 1 332,1 1 7,1 2-12,1 1 16,14 2-21,-13 3 5,9 1-45,-11 7 39,-10-2-3283,3 6 3289,-13-1-718,0 11 702,-6-6 200,-1 8-156,-10-8-33,-5 0-6,-6 2-238,-8-1 226,-4 0 12,-4-1-11,-15 5 33,12-8-11,-6 1 11,20-10 2916,6-1-2921,5-3 1031,4-3-1009,3-1-28,10-9 0,0 0 0,10-8 40,0 1-40,5-2-664,4-3 648,5-3 16,3-2-6,5-2 6,0-1 0,3 0 17,-15 8 0,1-1-1,14-12-8,-17 11 1,-2 0-20,6-10 22,-5-1 0,-3 0 17,-4 2-98,-3 1 109,-3 3 6,-3 1 5,-3 3 45,-2 2-16,-2 2 5,-1 3 61,-2-1-89,-1 7-17,-2 0-5,-1 7-17,-3 2 1052,-3 2-1057,-4 1-1,-2 4-17,-3 4 12,-12 12-1,6-2-16,-9 9 11,12-6-5,-5 15-3290,6 7 3267,3 3-833,13 16 682,12-23-90,10 12-134,7-16-230,7-1-84,9 0-437,8 0-660,-20-18 1,2 1 1813,9 2 0,-1-1 0,3 2 0,2-1 0</inkml:trace>
  <inkml:trace contextRef="#ctx0" brushRef="#br0" timeOffset="58072">31825 5811 27242,'-8'-10'-389,"5"1"1,-2 12 0</inkml:trace>
  <inkml:trace contextRef="#ctx0" brushRef="#br0" timeOffset="63563">32051 5746 15614,'0'-5'5701,"0"2"-3533,0 3-2067,-14-45-34,7 34-27,-12-33 16,7 47-343,-3 4 315,-5 3-22,-2 4-3288,-20 11 3287,9-3-407,4-3 1,0 1 407,-1 3-6,-6 8 11,19-12-9,6-1-13,4-2 195,5-2-195,6-1 3002,4-2-2975,8-2 7,5-1 50,18-4 5,-7-1 1252,13-6-1101,-1-9-83,-12-2-448,7-7 470,-17 3-33,-2-4-12,-3-2-6,-2-3-27,-3-3-17,-1-2-28,-2-3-17,0 1 6,-1-1 5,-1 4 6,1 3 5,-2 7 1,0 5 5,-1 5-28,-2 4-17,-1 4-39,-1 2 491,0 4-468,2 2 10,1 5-27,0 2 22,2 4 0,-1 4 0,0 3 22,0 2-33,-2 4-17,-1 15 6,-1-10-40,-5 25 23,1-27-28,-5 10-17,4-16-12,0-4-11,1-2-10,2-3 10,0-5 1,4-3 5,2-5 23,5-2-23,11-8 95,0-2 34,9-9-5,-6 0-1059,3-5 1081,-1-1 5,2-3 6,-2 0 11,0-2 51,8-11-45,-9 11 22,4-6 17,-13 15 17,-4 4 17,-3 4-12,-4 3-33,-2 2-45,-2 2-22,-1 3 1018,0 0-1068,0 4 4,0 3 18,-1 5-12,0 3 18,-1 3-1,0 3-11,0 1-6,1 1 1,0 1-1,-1-1 0,1-1 6,0-2-5,-1-1-1,1-2 17,0-3 1,0-1-1,-1-4 17,1-2 22,1-3 163,0-2-179,3-8-18,2-1-4,5-7-7,2 0 1,4-2-6,2-1 5,3 0 7,1 0-363,2 1 363,-2 2-12,0 3-12,-1 1 7,-4 4-12,5 2 0,-11 2-28,4 3-16,-11 5-18,1 3 323,-2 3-412,1 3-67,0 3-124,0 2-173,3 0-330,0 1-499,4-1-605,3 0-1406,3-1 3372,8 1 0,-12-9 0,1-1 0</inkml:trace>
  <inkml:trace contextRef="#ctx0" brushRef="#br0" timeOffset="63956">33297 5882 15468,'1'-5'4420,"0"1"-2248,-1 4-1589,14-66-957,-11 40 651,5-14 1,-3 2 220,-9 19-145,-2 0 213,-2 5-392,-2 3 55,-4 4-150,1 3 6,-7 4-13,2 4-10,-4 4-12,-1 3-16,-4 4 5,-2 3-498,-1 2 487,-1 3-23,2 0-5,2 1-56,0 9 34,11-9-17,3 6 5,11-12 433,7 0-433,3-4 1,6-1 5,3-4 708,1-4-702,11-4 38,-7-6 1,10-4 62,0-16-29,-6 2 6,8-12 95,1-15-72,-8 8-519,-9 11 1,-1 0 540,7-19-6,-1 0 39,-9 14 1,1 0 27,4-15-67,-7 19 1,-2 1 105,0-3-5,-2 4-16,-4 7-18,-1 5-33,-2 5 22,0 4-134,-1 5-23,0 1 952,-2 9-952,0 3 6,-1 9-11,-3 23 0,2-4-12,-3 20-712,3-10 651,0 7-61,2 3-175,1-13 1,1 1-79,1-10 1,0 1-1234,1 11 1,0-1-896,2-11 0,0-2-7305,5 28 9160,-1-9 0,-3-25 0,-2-11 0</inkml:trace>
  <inkml:trace contextRef="#ctx0" brushRef="#br0" timeOffset="65522">4120 8056 12267,'-26'-45'1047,"1"1"1,-7-6-1,3 8 1234,6 16-2090,-10-6-85,17 26 1296,2 3-1379,-1 8-12,-2 5-11,-2 10 5,-2 8-16,-2 7-6,-3 7-52,-1 5 58,-1 3-12,2 1-5,4-1-11,4-2 0,8-3 28,4-7-1,7-4-10,6-7 22,5-6 324,6-5-308,2-6 12,14-5 91,-7-8-97,9-7 29,-11-7 5,0-6 1091,1-5-1057,-2-3 10,-1-4 12,-2-1 73,2-23 2863,-7 14-3004,-7 14 1,-2 0 67,1-9 11,-2 2-5,-2 6 23,0 6-13,-2 5-3256,-1 9 3195,0 4-39,-1 5-62,0 3 29,0 8 5,-1 1 0,1 11-6,-2 0 12,0 4-12,0 3 6,-1 3-5,-4 19-1,1-9-441,-2 13 430,3-14-28,1 1 11,1-2 2750,1-1-2755,3-2-6,3-5 0,3-3 6,5-7 5,2-6 51,3-8-17,3-4-6,2-8-2931,2-5 2937,0-8 11,2-5 714,1-4-703,0-5-7,0-3 1,1-1 18,-2-3-6,-2 1-815,-1 1 832,-5 1 0,4-9-6,-9 16 11,1-4 1,-9 20-1,-2 4 121,-2 6-176,-2 6-1,-1 4 6,-3 5-6,-1 5 12,-1 3 0,-1 3-23,2 1 711,2 2-705,2 0-12,0 12 6,6-8-16,1 8-74,21 7 46,-5-17 3305,15 11-3385,6-21 113,-8-8 6,10-2 27,-16-10 18,-2-3 16,-4-6 18,-4-6 94,5-15 22,-6-10-749,1-2 688,-8 0-5,-6 11 10,-1 1 1,-2 1-6,0-1-6,-1 2 57,0-9-113,0 13-11,0-4-16,0 17-57,0 5 848,0 4-1015,0 3 55,1 10-55,1 1-3483,2 9 3220,3 2-343,3 1-3820,13 15 4627,0-4 0,-2-6 0,-8-10 0</inkml:trace>
  <inkml:trace contextRef="#ctx0" brushRef="#br0" timeOffset="66055">5589 7894 24455,'-44'43'-49,"0"1"1,-1 1-1,4 0-347,16-9 1,1 1 126,-9 11 0,-2 1-51,5-7 1,0-2 184,2-1 1,-1-1-54,0 0 1,3-6 98,4-6 909,-1-13-759,18-22 485,4-18-428,7-7 8,2 3 0,1-3-443,6-20 406,-4 16 1,0 0 90,7-15 21,-7 20 1,0 0 916,6-12-889,2-5-22,-11 26 309,-1 1-444,-4 12-49,0 1 1142,1 16-1148,1 2-17,5 8-3403,9 13 3403,-2-5-23,10 9-270,-5-8 259,3-1-95,15 9-39,4-1-496,1-2 552,-4-7 6,-14-13 0,-3-2-1,-3-4-139,5-3 3160,-8-4-2936,1-4 384,-9-4-295,8-23 364,-7 8-386,8-16 39,-7 16-12,1 1 40,1 0 17,0 1 17,0 3 10,-2 1 7,-2 2-12,-2 2 441,-2 2-463,-1 2-17,-1 1-23,-1 3 23,0 1-106,-1 7-17,1 4 16,-1 6-5,2 4-11,2 15-286,-1-3 241,1 10-44,-3-8-1345,-1 32-157,-1-22-2386,-1 22-5786,0-32 9607,-1-6 1,1-11 0,0-4-1</inkml:trace>
  <inkml:trace contextRef="#ctx0" brushRef="#br0" timeOffset="66234">5980 7671 25903,'-48'-11'-6738,"12"10"-3093,43 31 8508,-1-4 1,-3-12 0,0-6-1</inkml:trace>
  <inkml:trace contextRef="#ctx0" brushRef="#br0" timeOffset="67518">6271 8400 24266,'1'-53'7,"0"1"1,0 3 0,7 6-8,21 6-6,2-5 17,1-3-641,-1-5 630,-2-5-3,-15 26 0,0-1-3,-1-2 1,0 1-1,-1-1 1,-1 0 24,1-11 1,0 1-9,1-19-11,-7 25 0,-1 3 0,-6-5 649,-4 8-649,-4 4 5,-3 5 1,-2 4 756,-7 1-779,10 8 833,-4 0-850,11 15 1438,-1 3-1404,1 9 11,-1 5-5,1 7 302,0 5-303,1-4 1,2 2-895,-2 20 875,2-16 0,1 1-1587,0 20 1539,1 2-44,3 1-979,2-1 906,5 0-28,4-2-23,5 0-16,7-2 109,-10-29 0,1-2 5,3 0 0,1-2-468,2-2 0,2-2 499,2 0 0,0-3 17,1-1 0,1-3 2,0-3 1,1-1-82,30 3 40,-1-7 45,-4-6 33,-3-6 44,-21-3 0,-2-3 1,13-11 39,4-13 28,-22 6-5,-4-5 16,-2-1 17,-1-2 1,-2-1 39,-1 2 33,-3 3 28,-2 3 11,-4 4 1151,-3 3-1139,-2 4 1218,-9-4-1347,2 13 1522,-14-2-1590,7 16 906,-7 5-928,2 6 6,-1 5-1,-2 5 46,-1 3-290,0 2 245,0 2-6,3 0-12,1 0 24,0 10-1,6-11-11,2 8 0,7-15 5,1-2-10,2-3 5,3-2 244,0-3-244,5-3-11,1-4-11,2-2 16,2-3 6,11-10 39,5-10-16,2-4 5,-1-5 0,-11 5-381,-1-2 386,-4-1 46,2-11-29,-6 10 6,0-7 28,-6 16 6,-2 3-1,-1 3-5,-1 5-33,-1 2-6,-4 3 352,0 1-397,-3 2 6,1 2-6,0 3-11,-1 3 16,1 5 6,-4 12-16,3-3 10,-1 10-10,4-5-12,3 0 6,0 2-12,5 14 12,2-10-256,4 9 227,3-17-4,4-1 16,2-5 22,4-3 6,1-4 22,2-4-22,-1-4-5,-1-3 16,-1-4-11,0-5 11,-1-4 6,1-5-17,-2-2 0,0-2 0,-3-4 0,-2 0 17,-3-3-17,-3-1 17,-2-1 5,-2 0-11,-1 0 56,-1-8-16,-1 12 16,0-4 28,-1 14-33,-1 3-12,2 2 229,-1 1-273,2 2 5,1 1 0,0 1-11,3 1 0,0 1-17,3 1 6,3 2-11,2 0-12,4 3 17,1 4-11,2 3 23,1 5-18,2 2 12,0 3-976,-1 3 965,-1 2 10,-2 1-32,-4 0-12,-2-1-23,-2 0-22,-3-1-33,0-2-45,0-2-84,1-2-118,1-3-241,0-4-251,3-2-231,0-5-167,2-1-1,1-5 51,2-1-656,9-12 1401,-7 1 527,13-17 397,-17 10 1279,1-6-703,-8 8 219,-5 2 52,-1 2-130,-4 2-185,-1 3-235,0 1 325,-1 0-718,0 5-111,-1 1-6,1 3-190,0 1-17,0 2-17,0 2 6,0 2-11,0 2 5,1 0 0,0 2-11,0 0 0,3-1-28,6 2-5,2-4-7,7 1-38,0-4-23,5-3-44,20 0-3292,10-4 3442,3-2 1,1-5-340,-18-2 373,-2-2 6,-6-2 11,-6-1-2011,-4-6 2073,-10 5-100,-2-4 127,-7 7 2236,-2-5-2223,0 5-158,0-3 347,-1 7-347,-1 2 3296,1 2-3296,0 2 289,-1 2-289,1 1 0,0 3 0,-1 5 0,-3 19 0,-1 1 0,-4 18 0,0-3 0,-2 8-2220,-4 6 2220,8-24 0,-1 2 0,-1 3 0,1 1 0,0 4 0,0 2 0,0 3 0,1 1-303,0 3 0,0 1-316,1 2 1,1 2-923,0-1 1,1 1 1540,0 8 0,1-4 0,1-25 0,1-4 0,-2 31 0</inkml:trace>
  <inkml:trace contextRef="#ctx0" brushRef="#br0" timeOffset="68175">10269 7944 20106,'0'-11'2487,"0"2"-3238,1-22 0,-2-5 1540,0 5-459,0-11 1,-1 1 162,-4 15-134,-4 5-90,-3 4 639,-4 5-774,-3 3-44,-4 5-23,-4 4-11,-5 6-22,-2 6-15,7 3 1,0 3-578,1 5 0,0 2 555,-4 8 1,2 2-1,8-6 0,4 0-110,-6 25 102,16-20 11,4-1 1041,2-4-1052,9 11 11,1-12-6,8 7 1,1-13-46,14 5 23,-3-8 0,0-4 0,1-1-765,10 2 748,15 1 0,-17-6-136,7 1 159,-16-4-17,4 2 33,-24-5 28,-3 2 12,-7-1 2364,-4 0-2359,-5 0-5,-6 1 22,-23 2-34,4-3-571,-18 0 582,10-5-10,-2 0-18,0-1 1,3-3-23,2-1-269,4-3 247,5-1-84,6 1-219,6 0-521,6 2-834,7 2-2086,3 1 3783,6 1 0,0 1 0</inkml:trace>
  <inkml:trace contextRef="#ctx0" brushRef="#br0" timeOffset="68650">10800 8170 27807,'-25'48'2,"1"0"1,8-7 0,1 1 0,3-3-14,7-3 0,2 0-850,-3 13 1,-1 2 829,-2 2 1,-1-1-822,3-13 0,-1 0 838,-3 9 0,0-1-14,-6 9 14,3-25 0,0-1 14,-8 10 92,-8 1-98,11-24 12,2-7 5,3-6 654,4-6-660,2-6 1769,5-7-1780,1-7 12,3-8-2571,3-5 2571,4-9 5,5-7-780,-1 5 1,2-2 768,-2 10 0,0-4-438,1 0 0,2-7 0,0-1 0,-2 6 449,2-6 1,0 2-3,-1-2 0,2-4 1,-2 8-347,-4 10 0,-2 5 365,8-30 799,-2 8-799,-2 7 1082,-1 5-1105,0 7 1737,0 5-1753,1 5 11,2 4 1528,1 6-1551,4 4-33,11 4 34,-4 7-6,8 6 1120,-8 8-1131,0 6 0,0 5 5,-2 4 0,-1 5-61,0 18 50,-10-11-1155,-3 12 1188,-17-18 12,-21 12 12,-2-12-1,7-13 0,-2-2-17,-18 7 1,-2-3-40,-3 0-87,14-10 1,0-1-239,-16 6 23,19-8 0,0-2-705,-3 1-2874,5-5 3926,7-2 0,11-2 0,5-2 0</inkml:trace>
  <inkml:trace contextRef="#ctx0" brushRef="#br0" timeOffset="69076">11702 8201 17333,'0'-4'4806,"1"1"17,-1 3-4773,-31-57-1396,17 42 1357,-5-15 0,-3 6 492,-6 35-469,3 1-6,-11 8-323,7-2 312,1 1 0,0 0-12,3 1-5,-4 10-5,10-8 10,0 6-5,11-9 0,4-3 685,3 0-702,4-1 38,4-1-44,14 0 618,0-6-595,9-2 0,-4-6 12,0-4-7,0-4-22,0-3-3375,0-3 3398,-3-1 5,-1-2 12,-2-3 5,-2-1-6,-2-2 23,-3-1-6,-1 0-322,-1 1 345,0 1 10,-1 1 35,1 3-23,-2 2 3238,0 4-3160,0-1-72,-4 7-23,0 0 482,-4 4-521,-1 2-22,0 7-18,0 2 1,-2 11 11,-1 2-22,-2 4 11,-2 6-911,-2 2 833,-1 3-68,-2 3-151,1 1-280,0 1-532,2 1-712,4 1-2072,2-2-5836,4-4 9740,2-7 0,-1-14 0,0-9 0</inkml:trace>
  <inkml:trace contextRef="#ctx0" brushRef="#br0" timeOffset="69926">12378 7946 22886,'10'-43'519,"1"0"0,-1 5 1,-3 6-173,-6 16-67,0 3 770,-1 4-899,-3 3 246,0 4-335,-4 1 129,-3 3-168,-4 4-12,-4 6 454,-3 8-476,-18 19-865,7-4 865,10-10 0,0 1-1,-9 13-4,4 2-35,2 0-22,7 0-50,5-2-45,6-2-17,7-3-11,8-2-152,6-3 35,11-2-197,7-3-1183,8-1 724,5-4-336,-10-10 0,2-2-533,19 1 619,-8-7 1,0-4 501,6-7 271,-20 1 0,-2-2 424,8-9 330,-7-5 224,-5-2 207,-6-2 129,-4-1 1098,-2-15-173,-3-3-981,-3 2 742,-4 6-389,-5 9-716,0 10-74,-1-1 381,-1 12-471,0 2 1635,-2 2-1803,0 4-44,-1 0-39,0 5-6,-2 4 22,-3 5-33,-1 3 0,-1 5-6,-1 1-5,-3 12 5,6-9-11,0 8-11,7-12-1,1-2 1,3-3 0,2-1 0,2-4 11,5-3 0,0-3-6,5-2-5,0-5 17,2-2-1,2-5 68,12-13-56,-7 3 5,8-10 6,-11 5-784,0-2 784,-2-1-501,-1-2 501,-2 0 11,-3-1 12,-2-1 16,-4 1-6,-4 2 7,-1 3 16,-7 4 0,-3 5-6,-5 2-11,-6 6-22,-3 3-11,-4 3 5,-4 6-759,-3 3 736,-1 7 1,-1 5-17,1 4 0,2 5 6,1 2 5,4 4-2287,2 2 2265,3 1-1510,5 1 1465,2 19-1039,7-12 1017,6 13-959,9-19 813,7 0-157,7-3 917,7-1-1853,5 0-1931,8 1 3428,-15-15 0,-1 0 1,2 1-1,2-1 0</inkml:trace>
  <inkml:trace contextRef="#ctx0" brushRef="#br0" timeOffset="70078">13544 8252 24043,'-4'-7'2879,"0"1"-2341,4 6-2291,0 0 690,-30-19 0,22 15 0,-23-15 1</inkml:trace>
  <inkml:trace contextRef="#ctx0" brushRef="#br0" timeOffset="84285">18296 9415 12270,'0'-3'3842,"0"0"1865,0 3-5398,19-49-18,-15 36-55,15-37-46,-19 48 342,0 1-482,0 7 23,0 0-34,0 8 12,0-2-6,-1 4-3415,0 2 3415,0 1 0,-2 4-1,1 2 1,-2 2-384,-2 2 384,0 2 11,-2 1-6,0 2 6,-3 1-16,1 0-2085,-7 18 2096,6-9-6,-5 13 1783,5-13-1778,1 3-39,1 1 23,2 3-17,0 1-2031,2 3 2059,1 2-17,1 3-36,1 2 58,0-15 1,-1 1-32,2-10 1,0 0-4,-2 12 1,0 0 5,1-12 1,0-3-29,-1 3 1,0-1 517,0 2 0,0 0-504,0 1 1,-1 1-4,0 1 1,0 0 13,0 2 1,0-1-3,0 2 0,-1-1 5,1 1 0,0 1 15,1-3 1,-1 2-1,1-1-3,-1 7 0,1 0-14,0-7 1,-1 2-1,2-3 13,0 4 1,0-2 2,-1 2 1,1 0-352,1 1 1,-1-1 339,1 1 1,-1 1-1,1 0 0,-1 0-8,1 1 0,-1-1 2,1 2 1,-1-1 2,0 1 1,1 0-9,-1-1 0,0 1 2,0-1 1,0 2 3,0-4 1,0 2 0,0-1-7,-1 8 0,0 0 155,1-9 0,-1 3 0,1-3-152,-1 3 0,-1 0 9,1-3 0,-1 3 0,1-2-688,-2 8 1,0-1 670,1-7 0,-1 3 1,0-4 29,-1 4 0,0-1-28,0-2 0,-1 3 1,0-3 2,-1 7 0,-1 2-67,2-13 1,-1 6 0,0-1 0,0-5 60,-1 10 1,-1-2-4,2-7 1,-1 2 0,1-4-1,0 4 1,0-4-6,0 1 0,0 0-3,1-4 0,0 4-31,-1 2 1,1 3 0,0-3-23,0-3 0,1 0 154,0-2 1,1 3 0,1-4-1023,2-2 0,2-5-2790,4 14-5920,2 3 9634,3-30 0,-4-11 0,-2-4 0</inkml:trace>
  <inkml:trace contextRef="#ctx0" brushRef="#br0" timeOffset="85535">23149 9236 21560,'-13'32'785,"0"-1"-612,4-1-16,0 1-17,2 3-22,2 1-913,0 2 901,2 3-1163,0 1 1181,1 2 4,1 2 533,0 1-544,1 1-11,0-12 1,0 4-1072,-2 17 1,0 2 997,0-10 1,1 0 8,-3 12 0,0-3-3,2-23 1,-1-1-108,0 1 0,-1 1 99,0 0 0,0 1 0,1 0 0,-1 1-9,-1-1 0,1 1 3,-1 1 1,0-1-7,1 1 1,-1 0-6,0 0 0,-1 1-553,2 0 1,-1 0 552,0 0 0,1 1 6,0 1 0,0-1-4,0 2 1,0 0 2,1 0 1,0 0-272,1 1 0,-1 0 269,1 0 0,0 0 3,0 0 0,1-1-6,-1 1 0,1 0-12,0-1 1,0 1 2,0 0 1,0 0 359,0-1 1,0 1-361,0 1 1,0-1 5,0 1 1,0 0 2,0 0 0,0 1-530,0-1 1,0 1 532,-1 0 0,0 0 8,1 0 0,-1-1-120,0 1 1,-1-1 116,1 0 1,0 0-1,-1 0 0,-1 0 67,1 0 0,-1 0-75,0 0 0,0 0 5,0-1 1,-1 2 2,1-4 1,0 2 0,-1-1-1,0 6 0,0 0-190,-1 15 0,0-2 187,1-18 1,1-2-3,0 1 0,0-1-133,-1 1 0,1-1 116,0 0 0,0-1 11,0 1 1,0-1 405,0 0 1,0 0-410,0-1 1,1 0 13,-1 0 0,0-1-11,1 0 1,0 0-1,1-2 0,-1 0-3,0-1 1,1 1 2,0-2 0,0-1-11,0 0 0,0 0 0,0 0 0,1-1 177,-2 31-193,0-2 24,1-18 0,0 0-9,0-12 0,0 1 1,-1 9 0,1-1-17,-3 13-84,2-18 0,-2 1-667,0-1 1,-1-1-1496,1 0 1,-2-2 2262,-6 24 0,7-37 0,1-2 0</inkml:trace>
  <inkml:trace contextRef="#ctx0" brushRef="#br0" timeOffset="86552">22746 14772 7979,'3'-5'4868,"-1"2"2509,-2 3-6913,-8-25-5704,5 17 5604,-7-20 1666,7 20-1738,1 1 1105,1-5-646,5 2-538,-2 1-29,3 1 3354,-3 5-3376,0 1 454,-1 0-554,-1 9 5,-2 1 12,0 7-7,-2 0 1,1 3 79,-2 13-68,4-4-11,-2 10-17,3-8 28,-1 33-56,1-20-182,0-8 1,0 0 187,0 3-18,0 1-4,1-2-960,0-1 970,2-2-283,-1 10 233,1-12-73,-2 5 165,0-16-636,-1-4-4866,-1-4 5438,-1-6 0,1-2 0,0-4 0</inkml:trace>
  <inkml:trace contextRef="#ctx0" brushRef="#br0" timeOffset="87325">18284 9232 9579,'10'-51'1362,"0"-1"1,-2 6 0,2 5 2509,8-7-3295,-7 20 1165,7-11-1317,-12 25-106,-2 6 756,-1 1-969,-2 8 1796,-2 4-1846,-1 7 6,-3 6-17,-4 6-17,-2 6 11,-4 7-22,-3 7-6,-3 6 6,-1 6-9,10-26 1,0 1-12,0 1 0,1 1-118,-4 17 1,2 1-1660,3-13 0,2 1 1301,-2 11 1,3 1 478,6 1 0,1-5 0,0-3 0,3 16 0</inkml:trace>
  <inkml:trace contextRef="#ctx0" brushRef="#br0" timeOffset="88108">23277 9236 19408,'2'-41'453,"1"0"1,0 3 0,-3 8-124,-4 18 916,1 1-994,0 2 296,1 0-375,1 2 257,0-1-329,0 3 508,1 0-553,0 2 0,0 1 28,0 1-62,0 9 17,-2 2 1,-2 10-1,-5 2 6,-2 4-45,-4 3 33,-2 4-769,-9 15 775,6-11-27,-4 10-265,12-17 270,0 5-6,6-12 6,1 2 17,4-14 11,1-4 67,0-3 28,0-2 765,2-2-770,0-4 222,2-5-301,1-5-5,2-6-12,0-4 0,1-5-5,-1-2 2,-2-5 0,0-1-1030,0-11 1002,-2 9 1,0 0 2,0-1 12,-1 3-3065,1 6 3070,-3 6 16,2 7-38,-2 7-17,0 5-23,0 3-33,0 3 711,0 5-661,-1 4 3169,0 8-3163,-1 6-6,-1 5-17,-2 6-117,-3 25-348,3-21 1,-1 0-973,0 2 0,0 1-1098,0 3 1,-1-2-7263,-1 18 9201,0-8 0,4-23 0,1-13 0</inkml:trace>
  <inkml:trace contextRef="#ctx0" brushRef="#br0" timeOffset="90286">17793 14906 22563,'5'-40'340,"1"1"0,-1 1 0,1 10-133,-2 22 313,0-1-251,-2 5 64,-2 1-293,-1 8 60,-2-1-72,-4 8 207,-5 8-213,0-2-11,-6 9-11,4-3 6,0 1-23,-4 17-316,6-9 338,-1 13 7,7-16-7,2 0-5,1-1 0,2-2 29,1-1-29,-1-1 11,1-1 0,-1-1 1,0-2-1,-1-3-11,1-1 22,-3 8-27,3-9-7,0 3 12,2-13 12,2-4 4,3-1 340,2-2-351,3 0 18,3-1-12,4 0 23,3-1-34,3-1 5,3-3 6,3 0-11,4-1-807,2-1 807,3 0 11,1 1-11,3 0 5,-11 3 1,2 0-17,19-2-844,-17 3 1,-1-1 854,19 1 0,0 0-441,4 0 438,-16 2 0,2 0-11,5 0 0,1 0-858,0 0 0,0 0 869,-1 0 0,-2 0 9,-12 0 0,-1 0-427,2 0 0,-1 0 421,1 1 0,0 0 173,1-1 1,-1 1-171,1 1 0,-1-1-1,0 1 1,0-1-477,0 1 0,-1 0 471,1 0 1,0 1-1,0-1 0,-1 0-248,1 1 1,0 0 244,-1-1 1,1 1 5,16 1 0,0 0-248,-12-1 0,0 1 251,13 0 0,-1 1-192,-15-2 1,-1 1 193,0-1 1,0 0 335,-1 0 0,3 1-336,4-1 1,5 1-1,-3 0-5,0-1 0,-1 1 236,1-1 0,2 0 0,-4 0-231,-5-1 1,-4-1-6,2 1 0,-1 0 0,1-1 0,-1 0 0,0 1 0,1 0 3,13 0 0,2 0-273,-13 0 1,0 0 269,10 0 0,0 0-441,16 2 447,-2-1 236,-1 0-230,-1 0-12,-2-1 11,1 1 0,-2-1 11,-1 0-22,0 0 6,-2-1 5,1 0 3,-16-1 0,0 0-14,20-1 3,-20 1 0,0-1-3,15-3-28,1-1 5,0 0-10,0-1-1,-1 1 40,-1-1-1,-3 1 1,-3 0 0,-4 1-6,-4 1 1660,-6 0-1644,-5 0-10,-5 1-6,-5 0 1006,-5 1-978,-4 0 886,-4 1-869,-2 0 3482,-2 0-3499,1-1-17,1-1-6,0 0 12,2-1 17,3 0-34,-1 0 11,3 0-5,-1 2-1,0 0 6,0 1-5,-1 0-6,-1 0-11,-1 0 16,-2 0-10,-1 0 16,-1 0 23,1 0-23,-1 0 0,1 0 6,1 0 5,1-1-5,1-1-11,1 0-6,1-1 0,0 0 0,-2 1 5,1 1-5,-2 0-5,0 1-7,0 0-10,0 0 5,0 1 23,1 1-12,-3 0 12,0 1 5,0 0-17,0-1 6,-1 0 6,0-1 11,1 0 0,-1-1-12,2 1 6,0-1-11,3 0 12,-1 0-12,6 0-6,-2 0-5,4 0 16,-5 0-5,0 0-5,-1 1 5,-2 0 0,0 0 5,-2 0 23,-1-1 292,-2 1-108,1-3-32,0-2 21,-1-4-27,0-3-40,0-2-16,1-2-45,0-2 83,4-15-128,-2 12-5,2-9-12,-1 17 0,-1 2 6,0 4-11,-1 1-18,-2 3-83,1 1 28,-1 5-95,0 1-191,0 4-426,0 1-896,-1 2-3701,1 0 5376,-2 2 0,1-6 0,0-1 0</inkml:trace>
  <inkml:trace contextRef="#ctx0" brushRef="#br0" timeOffset="124392">3857 12261 9097,'11'-46'1648,"0"-1"0,0 1 0,1-9 0,1 4-1284,-3 11 1,1 5 514,2-9 469,1 6-351,2-1-661,-4 16-95,-1 1 248,-5 15-366,-3 4 386,0 5-413,0 4 128,2 16-129,-1 2 79,0 33-118,-3-10-291,-1-13 0,-1 1 258,-3 27-18,0-28 1,0 1 5,-2 3 0,1 0-3,-1 3 1,-1 0-6,0 3 0,0-1 2,0 3 1,-1-1-1514,0 2 1,1 0 1507,-1 1 0,0 1-9,1 0 1,0 1-664,0 0 0,1 0 635,0 0 1,1 0-9,0-1 1,1 2-130,1-5 0,1 3 0,0-3-61,0 8 0,0 0-34,1-9 0,0 3 0,1-3-459,0 4 0,0-3-779,0 3 1,0-1-3410,1-4 1,-1-1 4864,0-4 0,1-3 1,-1 3-1,1-16 0</inkml:trace>
  <inkml:trace contextRef="#ctx0" brushRef="#br0" timeOffset="125293">7982 11987 22509,'4'31'386,"2"7"-279,0 24-1145,-3-28 1,0 1 1079,0 4 0,-1 0-1193,0 2 1,-1 2 1172,0 2 1,0 0-7,-2 3 1,-1 1 5,0 1 1,0 1-12,-2 2 1,-1 0-4,1-1 0,-2 2-4,2-5 0,-1 3 0,0-3-7,0 7 0,-1-1-5,2-8 1,0 1 0,0-3-35,0 0 0,0-3-48,0 1 0,0-1-56,0-3 1,0 1-79,0-3 0,0 2-1572,-3 11 1,0-1 30,1-12 1,0-1 1764,-3 14 0,1-4 0,1-12 0,1-3 0</inkml:trace>
  <inkml:trace contextRef="#ctx0" brushRef="#br0" timeOffset="126229">3859 13534 18800,'3'-58'45,"-2"11"-118,-1 47-183,0 0 138,0 3 56,0-1-95,0 3-131,0-1-345,1 2-647,0 2-3358,1 1-963,1 0 5601,-1 0 0,-1-4 0,0-2 0</inkml:trace>
  <inkml:trace contextRef="#ctx0" brushRef="#br0" timeOffset="128137">3789 13520 7335,'-1'-7'2269,"1"2"-1597,0 5 4094,0 0-4727,0-23-16,1 18 10,2-17 12,0 26 6,0 1 61,3 6 61,0 6-55,0 0-3386,-1 3 3402,-2-4-16,0 1-18,1 1-10,-2 2 100,2 8-89,-1-5-6,1 7-27,-1-10 49,1 8-78,-1-8-11,2 7 3381,-2-9-3398,2-1-5,-1 0 16,2 0-22,1-1 0,1 1 0,1-2 6,1 0-6,8 4-6,-1-5-22,6 4 23,-4-7 5,1 0 0,2-1 11,11 3 17,-7-2 17,9 1 56,0-2-79,-8-3-281,10 2 281,-11-4 0,1-1 12,1 0 0,2 0-1,1-1-71,1 1 105,17 2-50,-9 0 16,-5-2 1,2 1-1112,6 0 1106,17 2 6,-17-4-6,1 0-6,2-1 17,0-1 0,3-1 11,-14 0 1,1 0-500,20-2 491,-9-1 0,1 0-9,8-3-420,-20 1 1,1 1 419,13-2 12,0 1-12,-15 1 1,0 0-6,19-1-14,-19 1 0,-2 1 14,11-1 11,-1 0-1856,-1 1 1845,-2-1-48,-5 2 0,2-2 216,24-3-104,-17 0 1,1 0-37,-7 0 1,-2 0-12,21-6-15,-23 5 1,-1 2 3,4-1-213,10-1 207,-18 6 273,26 0-290,-26 2 0,19 1 11,-33 1-10,-1 1 4,-1 0 2769,1 0-2684,-5-2 336,3 0-331,-5-1 1110,1 0-1143,2 0 697,2-2-725,1-1 11,16-4-39,-9 2 0,11-1-3398,-15 3 3392,0 1-11,0 0 6,-1 1-12,0 1 1,-2 0-1,0 0-5,-2 0 5,1 0 17,-1 0-5,1 0 5,0 0 3398,1 0-3392,2-1 0,1-2-6,12-4-6,-5 0-10,11-3-6,-8 1-6,3 1 0,1 0 6,2 1-6,23 0 6,-20 3-503,16 0 492,-29 4 5,-4 2 0,-4 1 6,-2 2 17,-2 3-1,-3-1 23,1 3 6,-4-6 502,1 0-424,8-5-84,-4-1-17,9-3 0,-4 0 0,0-1-11,1-2 12,1-1-7,0 1 6,-2 0-5,1 2 0,-2 2-1,-1 1 1,-1 1 16,1 1-16,-5 0 11,1 1-1,-5 1 24,2 0 27,-1 1 28,2-1 6,1 0-1,2 1-10,2-2-12,2 1-10,3-1-24,2 0 1,0 0 6,4-1 38,14-1-61,-5-1-1119,11 0 1107,-9 1 1,-1 0-215,-1 2 215,-2 0-1,-3 0-10,-3 0 28,-5 0-6,-2 0 5,-4 0 6,-3 1-5,-3 0 39,-4 1 1031,0 0-2644,-2-1-1652,4-5 3192,2 1 0,0-2 0,-1 3 0</inkml:trace>
  <inkml:trace contextRef="#ctx0" brushRef="#br0" timeOffset="129123">4032 11415 12606,'-1'-55'910,"0"0"1,-1 0 0,1 5 0,1 0-1,-1 7-1688,0-18 1657,1 3-157,0 6-173,0 3-2735,2 4 2572,0 4-55,2 1 511,2 2-623,-1 2-51,2 3-45,1 2 53,1 2-64,0 3 774,0 4-751,0 4 3103,-1 5-3109,-3 4 729,-1 3-797,-2 4 74,-2 3-101,1 7 39,0 5-12,0 9-16,0 6-17,0 7-11,0 8-522,-1 6 533,0 8-956,1 6 930,-1-29 1,0 2-6,0 2 1,0 1-1,0 2 0,0 3-959,-1-1 0,0 3 0,0-2 982,0 8 0,-1 3 11,-1 5 1,-1 6 0,0-5-444,0-4 1,-1-1 427,1-7 1,-1 2 0,0-3 3,-1 5 0,0-2-6,-1-1 0,0 0-6,-1-2 0,1 0-5,0-3 0,-1 0-12,2-5 1,-1-1-26,0-3 1,1-2-129,-5 26 190,1-9-801,2-7-1182,2-9-4285,2-8 6240,0-6 0,3-11 0,0-4 0</inkml:trace>
  <inkml:trace contextRef="#ctx0" brushRef="#br0" timeOffset="129805">8144 10904 8831,'3'-43'1239,"0"1"0,1 0 1,0-17-1,0 5 105,0-4-813,-1 5 528,0 3-213,-1 5-2599,-1 6 2369,0 5-33,-1 4 962,-1 4-716,-1-4-544,0 9-38,-1-3-18,3 10-10,0 2 356,0 2-312,0 2 510,0 3-739,0 2 3335,0 3-3357,0 5 16,0 3-6,0 8 28,0 4 1,0 5-18,0 6 85,-3 30-3471,0-8 3375,0-14 1,-1 2 22,-1 11 0,-1-1-883,1-8 0,1 1 871,-3 17 1,2 1-9,0-13 0,2 0 9,-1 1 0,0 6-421,0-7 1,0 8 0,-1 0-1,1-4 392,1-5 1,-1-2 0,0 2-291,0 7 0,-1 4 0,0-1 0,1-5 279,-2 9 1,0-4-12,1 3 0,-1-1-8,-1 0 0,1 0-40,-1-2 1,1 1-186,-1-1 0,0-1-19,0-2 0,0-1 47,1-1 0,0 0-918,0-4 0,0-1 1140,0 5 0,0-5 0,0 5 0,1-6 0</inkml:trace>
  <inkml:trace contextRef="#ctx0" brushRef="#br0" timeOffset="132106">19145 16041 24727,'16'-55'593,"1"0"1,-3 4 0,-1 12-409,-5 28-68,-1 2-27,-2 3-6,-1 4-62,-3 3-10,1 5-7,-3 7 18,-3 8-12,-2 8-417,-8 9 305,-7 12 1,-3 4-1244,7-17 0,0 1 1204,-2 1 0,-1 4 0,1-1-594,-4 14 0,2-4 244,6-12 0,2 0-48,-2 10 1,3-2-1467,5 8-1743,22 3 168,1-21-4391,12 0 7482,-6-23 0,-11-8 1,-4-4-1</inkml:trace>
  <inkml:trace contextRef="#ctx0" brushRef="#br0" timeOffset="132780">19702 16227 10457,'4'-10'6688,"-1"1"-5389,8-51-286,-8 32-610,4-9 1,-2 0 235,-9 13 1394,-6-2-1400,-6 7-29,-2 3-447,0 10-45,4 4 146,1 5-213,0 2 604,-1 5-616,1 3 29,-3 3-23,-5 19-28,3-4-649,-6 14 655,9-7-1293,-1 0 1276,3 2-34,3 0 29,2-1-23,5-2-527,8 10 515,3-15 12,8 3-11,2-19 335,3-5-319,2-5 23,2-3 11,0-8 1266,2-4-1266,1-7 11,0-6 1,0-3 28,7-9 115,-8 7 1,-1-2-105,5-21-1065,-9 13 1042,3-12 17,-14 17-2709,-2 1 2714,-4 3-10,-4-5 33,-4 11-6,-3-3 18,-2 12 296,-4 0-291,4 5 682,-2-1-722,7 5 3301,2 1-3328,1-1 90,5 2-118,3-1-34,18 0 28,12 2-926,3 0 937,4 1-11,-12 3-134,-1 1 128,-1 3-16,-3 0 22,-4 1 17,8 10-29,-15-6-4,6 7-7,-19-8 6,-1 1 12,-3 6 924,-1-5-919,-3 5 147,-1-5-147,-1 1 5,1 1-5,0 0 0,0 1 0,0 6-5,2-6-1,2 8 6,6-11-22,2 2-6,5-7-17,3-1-28,3-2 28,2-3-11,3-1 12,1-5-675,15-9 707,-9-2 24,11-7 4,-13 3-4,-2-1 21,-3-1-5,-2 1-5,-3 0 21,-5 0 46,-1-5-17,-7 6 89,-10-14-128,-5 17 33,-11-6 6,0 13-6,-6 1 691,-3 0-713,-5 1-3353,-17-1 3353,12 2-34,-10 0-450,11 3 411,15 2-6,-2 2-55,14 2-74,5 3-111,2 3-314,3 1-762,4 2-3081,3 0 4431,7 1 0,-5-6 0,1-1 0</inkml:trace>
  <inkml:trace contextRef="#ctx0" brushRef="#br0" timeOffset="133357">21036 16042 24394,'-3'-38'238,"0"-1"0,-2-23-166,2 58-27,0 2 658,-1 3-698,-3 3 18,-3 5-23,-4 6-17,-5 5 11,-2 4-16,-3 3 33,-2 4-497,0 3 486,-2 1-1445,4 2 1433,0 0-4,6-2-8,5-1 13,6-2-17,6-2-2535,16 6 2552,0-12 22,12 2 294,-3-16-317,2-5 24,-1-4 1208,1-7-1197,0-3 5,0-7 234,-2-2-229,1-5 2944,-2-2-2915,0-2 11,-2-1 0,-2-2 22,-2 2 134,-2-12-111,-6 11-34,-3-8-11,-7 13-6,-5 2-17,-3 3 29,-5 3-51,-2 3 0,-3 3-6,-3 2-39,-13 3-27,6 2-7,-8 4-145,6 8 28,10 2-112,-2 8-190,11-1-342,2 4-667,3 2-1389,2 1 2868,3 4 0,2-14 0,0-1 0</inkml:trace>
  <inkml:trace contextRef="#ctx0" brushRef="#br0" timeOffset="134231">21452 16179 21147,'13'-55'726,"0"0"0,1 0 0,-2 4 0,-1 2 0,-1 10-261,2 0-4670,-2 6 4558,-2 5 1168,0 6-1286,-3 6 670,0 4-782,-3 5-45,0 2-39,-1 3 2615,-1 1-2649,0 6 1,0 2 11,-1 18-28,-4 13 16,-1 4-38,-6 7-287,1-8 214,-3 4-2447,0 3 2296,-1 2-312,5-13 0,0 0-344,-4 19 283,5-19 0,2-2-1000,1 9-638,3-3-1664,2-8 3932,3-3 0,-1-16 0,1-3 0</inkml:trace>
  <inkml:trace contextRef="#ctx0" brushRef="#br0" timeOffset="134523">21804 16011 9573,'29'-46'1142,"1"0"1,-4 5 0,-5 7 1932,-10 15-2441,-5 3 1303,-2 4-1567,-2 2 794,-1 4-884,-4 2-201,-7 4-46,-3 5-5,-9 4-5,-1 6-1,-24 15-22,6-3 1336,11-7 0,-1 0-1325,-17 12-1024,-1 2 1097,1 0 62,4 0 27,7-5-73,0 5 186,15-7-162,5-2-1,15-7-22,7-8 11,5 0-34,6-2 1,7 1-23,6-1-6,29 2-2333,-7-2 2291,-16-4 1,2 1 5,4-2 0,-1-1-501,23 1 462,-21-1 0,0-1-731,18 0 649,3-1 3,-30 0 1,0 0-130,3 1 1,0-1-267,2 2 1,0-1-536,2 1 1,1 1-1759,2-1 0,-1 1-2124,-3 0 1,-2 1 4756,-3-2 1,-3 1 0,2 0 0,-14-2 0</inkml:trace>
  <inkml:trace contextRef="#ctx0" brushRef="#br0" timeOffset="135262">18573 17370 19208,'40'-14'319,"0"1"0,1-1 0,15-6 0,1 4 31,-1 4 0,2 3-1081,-10 0 1,2 1 0,5-1 801,-1 1 1,7-1 0,2 1 0,0-1-1,-4 1-593,-1 0 1,-3 1-1,0-1 1,2 1 550,0 0 0,4 0 0,0 1 0,-2-1 1,-5 2-267,8-1 1,-5 1 0,0 0 267,4 1 1,0-1 0,0 1-360,1-1 1,0 1 0,4-1 355,-13 2 0,3-1 0,2 1 0,-1-1 0,-3 1-146,1-1 1,-3 1-1,1 0 1,1 0 128,0 0 0,3-1 0,1 1 0,-2 0 1,-4 0 139,11-1 0,-5 1 1,6 0-152,-5 0 0,5 0 0,2-1 0,-1 1 0,-7 1-47,8-2 0,-6 2 1,4-1-15,-11 0 1,5 1-1,1-1 1,-3 1-1,-8 0-317,13 0 0,-5 0 363,-9 1 1,2 0-1,-5 0 1,-11 0 0,-1 0-1,6 1 1,1-1 0</inkml:trace>
  <inkml:trace contextRef="#ctx0" brushRef="#br0" timeOffset="139198">4385 14750 23024,'5'-3'734,"-2"0"-538,-1 0-17,0 1-22,-1 0 431,0 0-594,-4 6 12,2-1 5,-4 3 17,-1 1 0,1-2 6,-2 1 117,1-3 84,-1-1 34,0-2-157,1-2-5,0-2-12,2-4-5,-1 0-1,0-3-16,0-1 33,-1-8-55,1 3-6,-1-5 5,2 6-16,1 0 16,0-20-61,4 16-12,2-14 1,5 22-6,4 2-11,2 1 5,3 3-16,2 3 11,2 2-45,9 12-281,-8 1 281,7 12-11,-12-1 11,-3 5 11,-4 3-22,-5 5-786,-3 5 747,-8 4-1110,-5 3 1110,-7 3 16,-7 2-2466,-5 2 2556,13-27 0,0-1 17,-2 1 0,-1-1-381,0 0 1,-1-2 407,1 0 1,-2-1 39,-19 19 39,1-6 29,3-7 539,-10-5-372,6-11-157,3-6-16,11-13 663,14-7-725,2-6 6,4-19-23,3 6-11,7-12 2881,4 12-2926,7 3 17,3 4-11,3 3-6,2 6 910,1 4-904,2 4 76,1 4-87,13 8-18,-8 3-475,11 7 375,-12 4-78,1 2-1272,17 14 1490,-13-9 0,0-2 0,7 7 0,7 3 0</inkml:trace>
  <inkml:trace contextRef="#ctx0" brushRef="#br0" timeOffset="141023">4927 14797 19737,'-42'-45'140,"5"12"1719,27 43-1814,-2 3-6,0 1 34,-1 1-34,1 1 1,0-2 708,2 0-714,2-3 376,2-1-377,1-2 1233,2-1-1243,-1 0-6,2-3-12,-1 4-5,1-3 0,0 3 11,1 0 6,0 0-11,-1 1-1,1 2 1,1 4-12,0-3 6,0 3 12,1-6-12,2-2 11,1 0 11,2-2 6,0-1-5,2-1 33,1-1 5,1-1 62,5-1-72,-3-1-1,4-1-11,-5-1-5,-1-2 5,-1 0 12,0 0-1,-3 0 40,1 0-51,-2 0 34,1-1-39,-2 1 33,-2 0 45,0 0-62,-2 2-5,1-1 6,-1 1-7,0 1-4,0 0-24,-1 0 7,-1-1-23,-1 2 0,0-2 5,1 2-5,0-1 28,1 2-28,0-1 0,0 0 0,0-1 6,0 1 5,0 0-11,-1 0-5,1 1 33,-1-1-34,0 1 0,1-1 6,-2 0-16,2 1-1015,-1 0 594,2-2-218,1 1-337,3-1-453,3-1-946,1 0-1928,4-1 4319,3-2 0,-7 3 0,0 0 0</inkml:trace>
  <inkml:trace contextRef="#ctx0" brushRef="#br0" timeOffset="141563">5148 14684 24995,'-37'-45'353,"7"9"-325,25 36-5,-5 5-46,-10 7 23,-1 3 6,-6 5 34,-14 11-40,8-5 0,-7 5-3387,17-12 3393,10-8-17,3-2 5,-1 2 6,5-3 0,-1 2-29,2-1 24,2-1 3397,0 5-3392,1-2-3392,1 2 3392,0 2-818,-1 2 824,2 0-6,-1 2 0,1-1-6,0 0 6,0-1 2985,2-3-2985,1 0 1208,3-1-1214,1-3 6,1 1 6,1-3 5,1-1 12,1-3 0,2-2 16,1 0 6,4-4-1,2-2 12,2-2-16,3-5-1,1-2 11,1-2-3408,0-1 3397,-1-1-825,-2 0 837,-3 1 89,3-8 44,-6 0-72,-2 2 0,-9 1-5,-6 7-1904,-9-5 1881,-1 2 1987,-9-3-1964,-11-1-91,4 5 12,-31-11-39,27 16 435,-15-3-446,23 11-17,3 2-17,1 3-45,3 3-62,1 4 3110,3 3-3355,1 3-332,2 2-3170,3 9-5921,2-8 9200,3 3 1,-1-14-1,1-4 1</inkml:trace>
  <inkml:trace contextRef="#ctx0" brushRef="#br0" timeOffset="142680">5509 14772 15524,'0'-5'3428,"0"0"1260,0 5-4649,-7-52-22,2 44 11,-7-37-5,1 60 5,-1 4-12,-9 16-10,-1 4-6,2 2 0,4-5-6,9-11 6,4-2-11,1 0 11,5-3-11,2-1 17,5-3-1,4-2-5,6-4 19,15-7 1,4-3 36,0-1-286,0-2 0,-2-2 353,-15-7 40,-4-2 5,-4-2 11,-4 0 22,-4-1-10,-1 0 5,-4-1-23,-1 1-26,-4-1-19,-1 2-4,-5 1-7,-1 2 534,-2 0-578,0 1-28,1 2-17,-2 2-6,2 1-11,0 2-5,1 2-23,2 2-28,1 0 6,1 1-23,0 2-10,2 1-18,-1 4-33,1 2-62,1 1-118,0 3-179,2 1-430,1 1-820,2 1-1903,4 0-5611,1-3 9246,2-2 0,-3-6 0,-2-2 0</inkml:trace>
  <inkml:trace contextRef="#ctx0" brushRef="#br0" timeOffset="142897">6114 14474 26099,'-14'-9'6,"1"10"5,8 32-17,0 5-781,-1 5 711,1-8 1,0 2-126,-3 20-921,2-18 1,0-1 409,1 16-882,2-19 1,1 1-2070,0 14-5416,3 6 9079,2-30 0,0-13 0,-1-6 0</inkml:trace>
  <inkml:trace contextRef="#ctx0" brushRef="#br0" timeOffset="143197">6442 14504 16941,'0'-6'4352,"0"2"-1456,0 4-2879,-60 7 0,34 8-922,-12-4 1,1 3 904,9 19 22,-2 2 23,-3 3 34,0 1 94,-1-2 40,3-3 17,3-6-29,4-4-2571,6-5 2444,5-3-35,5-4 11,4-3 17,3-1 157,8 1-106,3-5 909,12 2-959,5-5-29,9 0 2778,9-1-2817,7-1 12,6-1-1332,-13 1 0,0-1 1292,-11 1 0,1 0-188,20 0 1,0 1-445,2 0 254,-22 0 0,-3 1-1274,4 0-3837,-8 2 5517,-4 0 0,-12-2 0,-3 0 0</inkml:trace>
  <inkml:trace contextRef="#ctx0" brushRef="#br0" timeOffset="145626">22704 16044 21780,'11'-42'819,"1"1"1,-2 3 0,-3 7-540,-7 16-50,-2 2-56,-2 1-46,-3 3-60,-2 2-18,-3 4-16,-3 1-12,-4 5-3408,-4 3 3414,-4 6-17,-3 5-88,-4 4 99,-2 2-33,0 5-1384,2 0 1395,3 3-1782,5 1 1782,5-2-12,6 0 1627,7-3-1626,4-4 16,6-2 12,5-6 0,7-4-6,8-4 17,4-4 95,7-4 68,24-14-29,-9 0 406,-16 2 1,0-1-351,11-11 1442,-3 0-1442,-3-3-120,3-7 104,-14 9-40,1-3-33,-17 13 67,-2 3-135,-6 5 497,1 1-581,-3 6 1725,-4 7-1702,-3 5 6,-5 11 16,-5 7-26,-4 7 1,-4 11-1,1-4-1348,2-2 1,-2 1 1343,-4 7 1,-3 7-1,1-1-37,3-4 1,0-1-1,1-2 2,4-7 0,1-2 0,-2 3-2,2-1 0,-2 2 1,1 1-1,1-2-477,0-1 0,1-2 0,-1 5 376,-2 2 1,-3 5-1,-1 3 1,1-2-1,3-7 144,1-2 0,2-5 1,-2 3 34,-5 10 1,-4 8-1,1-6 1,3-16 134,-9-16-106,-1-54-50,18-10-4,12 2 0,5-4-439,11-9 1,5 1 427,-2 9 0,2 1 231,0 3 1,2-1 0,1 2-226,6-4 0,1 4-12,3-1 1,2 1 2,1 3 1,3 0 55,-2 7 0,3 0 0,3 0-429,8-2 0,4 1 1,0 0-597,0 1 0,1 1 1,1 1-2303,4 1 0,1 0 0,-5 4 2420,-5 4 0,-5 3 0,14-4 0,-41 15 1</inkml:trace>
  <inkml:trace contextRef="#ctx0" brushRef="#br0" timeOffset="146586">6968 14822 18767,'-4'-56'1473,"-1"-1"0,2 6 1,-2 11-1178,-3 28-94,-1 4-73,0 4-68,-1 2-38,-2 5 16,-9 12-28,3 2 0,-9 13-11,-4 17-427,7-8 427,6-6 0,2 0-11,0 2-12,2 6 1,10-20 28,7-2 33,2-9 34,4-3 27,2-8 203,11-15-147,-2 0 225,21-28-179,-14 11-968,10-13 951,-12 12-11,-1 0 335,-3 4-352,-3 3-23,-3 7-16,-5 4-46,-3 8-32,-3 3-7,-2 5 1007,-1 5-1012,-2 5 5,-3 9-10,-2 8-3328,-3 9 3333,-3 9 11,-1 7-1127,-3 8 1090,8-28 1,0 2-9,-1 3 1,0 0-954,0 4 1,-1 1 938,1 2 1,-1 2-12,0 3 0,-1 1 6,0 2 0,0 2-9,-1 3 1,1 0-639,-2 2 0,1 1 621,0-2 1,-2 6 38,0-11 1,-1 7 0,-2 1 0,2-3-19,1-11 1,1-1 0,-1-1 0,0 2 61,-4 12 0,-2 3 0,0-2 0,2-8 38,-5 7 0,1-11 59,-8 0 534,17-52-584,5-16-7,2-19 1230,4-15-1215,4 2 0,2-2-62,0 9 0,2 0-12,0 3 0,1-2 0,1 2-7,4-6 0,2 1 2,1 1 0,3-3-6,0 7 0,4-2 0,-2 2-98,4-6 0,2 2 79,-4 7 0,1-1 1,0 3-57,2 0 0,-1 3-103,1 2 0,0 1-551,0 2 1,0 1-199,0 2 1,-1 2-8907,21-17 9827,-8 10 0,-18 15 0,-8 8 0</inkml:trace>
  <inkml:trace contextRef="#ctx0" brushRef="#br0" timeOffset="188095">7626 14752 20677,'5'42'554,"-4"-3"-492,-11-17-17,-3 4-56,-3 3-45,-2 4-2181,-3 3 1951,-1 4-224,-1 1-218,-1 1-236,1-2-391,2-2 136,3-6-1334,2-6-4577,0-4 7130,6-9 0,2-4 0,6-7 0</inkml:trace>
  <inkml:trace contextRef="#ctx0" brushRef="#br0" timeOffset="188272">7320 15004 18740,'-15'-42'596,"1"1"0,1 2 0,2 10 1077,6 24-1477,3 2 410,0 1-561,2 1 272,4 2-266,3 1 845,7 3-835,37 14-50,-12-4-294,-4-2 0,0 0 238,15 8-39,3 1-84,4 3-1296,-15-5 0,2 1 1046,-11-4 1,0 0-286,10 5 0,-1 1-588,-12-5 0,-3-1-4388,25 17-1367,-8-3 7046,-9-5 0,-18-12 0,-7-6 0</inkml:trace>
  <inkml:trace contextRef="#ctx0" brushRef="#br0" timeOffset="188875">8833 14650 15014,'0'-5'2358,"0"2"2285,0 3-4598,-10-27-17,0 23 1,-12-17 10,0 30-16,-4 2 10,-4 1-16,-4 0 22,-3 2 0,-2-3 17,0 0-1379,1-2 1429,2-2 96,4-4 290,-3-1-234,13-2 106,-3-2-230,17 1-38,1-2-12,6 3 0,0-1-90,2 5 12,0 0 1435,2 6-1430,1 1-33,0 1 50,0 10-23,-2-4 29,-1 7-28,-1-7 16,0 1-5,0 0 11,-1 0-11,1-1-1,-3 5 7,1-7-1,-1 3 17,1-9 6,1-1-6,0-3 45,-1-1 40,0-2 16,-1-1 140,-2-1-157,1 0 90,-6-4-39,3-1-90,0 0-6,3-1 45,3 3-100,0 2-29,6 0 6,1 1 6,7 2-12,3 0-16,6 0 5,8-1-22,6-1-12,12 0 1,3 0-682,-19 0 1,2 0 689,21 1 0,0 0-64,2 4-43,-23-1 0,-2 2-209,12 12 184,-7 2-234,-39 11 100,-15-12-112,-16 8-924,-19-4-689,10-7-314,-15 1-3108,19-11-3925,7-3 9380,4-1 0,14-2 0,5 0 0</inkml:trace>
  <inkml:trace contextRef="#ctx0" brushRef="#br0" timeOffset="189098">8649 14700 15322,'7'-6'3804,"-1"1"-2645,-6 5-224,0 0-280,67-35-183,-39 23-128,17-9 0,-1 3-69,-20 13-34,5 0-34,-11 2-3308,6 1 3191,-5 0-40,6 1-61,1 1-140,-7 0-409,8 0-2510,-11 2 3070,1 3 0,-8-3 0,-1 2 0</inkml:trace>
  <inkml:trace contextRef="#ctx0" brushRef="#br0" timeOffset="192303">6878 11130 12601,'18'-57'194,"1"0"1,0 0 0,-2 4 0,0 1 0,-1 12-1780,8 0 1753,3 1 33,3 1 29,4 0 50,5 0 39,2-1 0,-8 10 0,2 0-1358,-7 6 1,0 0 1150,11-7 0,1 0-40,-9 8 1,1 2 22,17-10 1,5-1-555,-13 9 1,1 0 0,1 1 478,0-1 1,1 0-1,0 1 0,1 0 1,0 1 0,-1 1-412,7-2 1,-1 1 420,1 0 1,4 0-182,-3 1 0,4-1 1,-3 2 172,-9 3 0,-3 2 1,3-2-3,11-3 1,3-1-1,1 0 9,-13 4 1,2 1-1,-1 1 1,-2 0-130,5-2 1,-2 1 0,2 0 111,-2 0 1,3-1-1,-1 1 1,-2 0 161,2 0 0,-3 1 0,0 0-165,3-1 0,-1 0 1,1 0-206,1-1 1,1 1 0,-1 0 202,0 0 1,1 0 0,3-1-3,1 0 1,5-1-1,1 1 1,-4 0-122,4 0 1,-2 0 0,3 1 117,-4-1 1,5 1 0,-1 0 0,-4 0 0,1 2 1,-4 0 0,1 1-2,0 1 0,0-1 0,3 0 1,-12 3 0,3-1 1,2 1-1,-2-1 1,-2 1-83,1 0 0,-3 1 1,1 0-1,1-1 84,1 1 1,1-1 0,2 0-1,-2 1 1,-3 0 7,13-1 0,-4 1 0,0-1 2,1 1 0,0-1 0,0 1 0,0 0 0,0 0 0,0 0 1,-1 0 1,1 1 0,0-1-4,-1 1 0,1 0 0,0 0-2,-1 0 0,-1 0 1,4 0 6,0 0 0,5 0 0,0 0 1,-4 1-14,-11 0 1,-3 1-1,0-1 1,3 1-2,-1-1 1,3 1-1,1-1 1,-2 1-1,-3 0 1,13-2 1,-4 2 0,3-1 1,-10 0 1,3 1 0,2 0 0,-1-1 0,-3 1-3,1 0 1,-2 0 0,0 1 0,2-1-2,0 0 1,3 0-1,0 0 1,0 0-1,-4 0 3,14 0 1,-4 0 0,0 1 1,2-1 0,0 1 1,0 0-3,-2 0 1,1 0-1,3 1 5,-15 0 0,4 1 1,1-1-1,-1 1 1,-3 0-5,0-1 0,-2 2 1,-1-1-1,3 0-2,-1 0 1,2 0 0,1 1 0,-2-1 0,-3 1 2,10 0 0,-3 0 1,-1 0 3,0 0 0,0 1 0,-1 0-2,-1 0 0,0 1 1,-1-1 54,-2 2 0,0-1 0,-1 1-48,-1 0 1,-1 1 0,0-1 3,-2 1 1,0 1-1,-1-1 23,19 2 0,0 1 354,-5 1 1,2 0-344,-8-1 0,2 2 0,-3-1-25,8 2 1,-2 0 99,-8-1 0,1 0 1,-3 0-110,2 2 0,-2 0-8,1-1 0,0 2 365,-1-1 1,1 1-380,-2 0 0,3 1 0,-6-1 0,4 1 0,-3 0 5,7 3 1,0-1-3,-9-2 1,1 1 0,0 0 132,18 7 0,-4 0-130,-14-5 0,0 0-1,10 5 1,-1 0-42,-19-8 0,-3 1 41,27 14 1,-8-2-6,-7 0 1322,3 5-1316,-16-7 711,-1 4-694,-19-5-18,-4-7 23,-4 2 0,-2-8 2533,-3-2-2522,0-2 1368,1-2-1300,0-2 169,1-1-142,1-1-22,-1-2-89,-1-1-1,-2-3-5,-3-2 0,-3-2-12,-4 0 1,-16-8 11,3 6-6,-14-4 6,7 5 5,-2 0 1,-2 0-817,0-1 827,1 1 1,3-1 0,3 0 10,2 0-466,4 0 484,2 0 5,4-1 51,-5-6-40,7 5 17,-2-3 6,8 7-11,2 2 773,1 2-807,2 1 509,2 2-554,1 2-16,1 1 5,0 3 5,0 2 96,-6 31-78,6-16 5,0 23 11,9-24-22,6 1 39,3 0 5,5 1 1,2 0 11,4 0-513,1 0 524,4 1 51,1-2 16,3-1 39,1-2 231,25 2-197,-12-7-646,-15-6 0,1 0 640,17-3-5,3-2 11,2-4-39,2-3-26,-15-2 1,1-1-104,-11 2 0,0-1-593,11-3 0,-1 0 643,15-5-11,-3-2 17,-3-1 34,-5 0 190,6-9-163,-17 8 7,2-6-283,-21 11 243,-6 1 348,-4 2-471,-5 0 704,-3 5-2732,-11 3-3162,-3 9-4405,-8 2 9665,4 4 0,9-5 0,3-2 0</inkml:trace>
  <inkml:trace contextRef="#ctx0" brushRef="#br0" timeOffset="223031">10470 13072 14348,'-3'-8'1148,"1"2"-5985,2 6 5739,-20-64 734,6 23-1111,-2-7 1,1 1 0,1 4 949,3 6-1100,6 16-78,3 3-84,0 4 2607,4 5-2714,0 3 2122,2 4-2161,3 3 48,-1 6-54,2 4 29,-1 8 33,3 19-67,-4-2-579,0 15 556,-5-7-16,-5 4 6,-1 3-12,-5 0 6,0-1 5,-2-4-11,2-4 12,-1-4 10,-2 9-16,5-14-6,-2 7 6,4-7-6,2-9 6,-1 7-11,3-13 5,1 1-6,0 0-10,1 0 10,1-1-5,1 0 0,3 0-5,2-1 5,3 0 0,0 0 0,5-3 5,1 0-5,16 0 6,-5-5 0,13-2-240,-4-6 239,3-1-10,4-2 16,4-2-3139,2-2 3128,4 0 11,4-1-250,3 0 244,4 1-842,-31 3 0,1 0 837,0 1 0,1 0-607,1 0 0,1 0 604,-1 0 0,3 1 578,18 0-1,3 0-574,-14 0 0,0 1 0,16 0 0,0 1-413,-17 0 0,-1 0 410,2 1 0,-1 0 3,1 0 0,1 0-3,0-1 1,0 1-134,2-1 0,0 1 133,0-2 1,1 1 7,0-1 1,3 0-3,-4 0 1,3-1 0,-2-1 1,9 1 1,0-1-294,-8 1 0,2-2 1,-4 1 290,6-1 0,-3-1 116,1 1 0,0 0-108,0-1 0,0 0 3,-1 0 0,0 1-3,-1 0 1,-1-1 245,-1 1 1,0 1-247,-2 0 0,-1-1 0,-1 2 1,0-1 2,-2 1 0,-1-1-6,-1 2 0,-1-1 0,-1 1 1,-1-1 628,-1 1 1,-1 0-630,-1 1 1,0 0-1,-1-1 1,0 1 2,-1 0 0,0 1-11,-1-1 0,0-1 23,29 1-1,0-1-5,-1-1 122,-2-2-117,-1-3 6,-1-1-5,-2-2-1,-2-1-11,-3 0 990,-4 0-978,-3-1 16,-4 1 2691,-5 0-2585,16-10-83,-22 7 16,11-7 6,-26 8 541,-3-1-546,-2-2 1192,-2-2-1203,-2-1-18,0-3 6,0-3 0,1-3-414,1-4 408,2-4-5,2-4-17,2-5-5,3-5-1520,2-4 1525,3-3-5,1-3-2622,2 1 2683,0 0 31,-8 21 0,1-1-443,5-16 390,-8 21 0,-2 1 44,0-5 118,-5-7-145,-2 15-29,-5-3-16,-2 16 348,-2 3-438,-2 4-135,2 2-297,0 3 273,1 1-3353,2 3 4340,-1 1 1,3-1 0,0 1-1</inkml:trace>
  <inkml:trace contextRef="#ctx0" brushRef="#br0" timeOffset="225533">11876 12617 21427,'6'-35'1043,"-2"7"-774,-4 27-68,-3 0-61,-2 1-56,-3 0 95,-24 7-139,7 1-329,-22 8 328,12 0 0,-3 3 6,9-4 0,0 0 22,-14 9 6,-11 6 82,23-12-65,3 0-62,12-8 11,3 0 11,10-8 135,2-2 101,5 0-225,-1 0 224,3 0-246,-1 0 6,-1 1-6,1 1 68,0 5-85,-2-1 28,0 4 1,0-1-6,-1 1 5,1 2-11,-1-1 6,1 0-11,0 0 22,0-1-23,0-1 1,1-2 61,0 2-27,-2-2 16,2 0 39,-4-3 17,1 0 6,-1-1-1,-2 1-33,0 1-17,-3-1-16,0 2 44,-4 0-95,2-1 39,0 0 17,3-3 129,2-2-62,1 0-106,1-4 5,0 0-22,0-6 6,2-2-23,0 0 6,3-2 5,4-2-16,-1 4 0,3-3 5,-2 5 0,0 0-33,1 1 22,2 0 0,-1 1 22,11-1-22,-4 4-11,9-1 5,-4 5-5,3 0-11,3 3-703,3 2 674,3 3-10,0 3-3164,2 2 3164,-1 3-2116,-1 3 2132,-3 0-187,-3 4 187,-5-1 6,-6 3-11,-7 2-1141,-6-1 1169,-10 1 11,-7 0 727,-10 0-716,-8 0 658,3-9 0,-2 0-714,-18 8 25,14-10 1,1 0-66,-14 1-77,3-3-96,5-3-2008,-4-3-64,22-5-3675,-2-6 6660,23-6 0,-1 4 1,2-1-1</inkml:trace>
  <inkml:trace contextRef="#ctx0" brushRef="#br0" timeOffset="225913">12450 12577 17658,'-2'-10'3719,"1"1"-2811,1 9 957,0 0-1764,-65 32-2187,39-10 2125,-14 2 0,3 3 28,16 8 169,1 2-203,5 0-5,3-3-11,6-1 0,3-5-6,8-2 11,3-4 1,7-3 27,14-1-22,-3-8-5,8-1 10,-8-7 6,-1-5 6,0-2 6,-2-4 10,-1-5 12,-3-3 11,-1-3 0,-3-3 0,-2-2 1608,-2-2-1502,-1-31-134,-5 21-6,0-20 68,-12 22-84,-1 12 16,-7-2 350,-10 12-377,6 7-23,-18 5-23,16 6-10,-5 5-118,9 9-23,6-3-151,1 8-247,8-6-480,1 2-820,5-1-2373,4-1 4245,8 1 0,-6-10 0,1-1 0</inkml:trace>
  <inkml:trace contextRef="#ctx0" brushRef="#br0" timeOffset="226156">12868 12305 18891,'-15'-42'440,"0"0"1,2 4 0,2 8 2082,8 14-2293,1 5 918,1 3-1025,1 3 474,0 3-569,0 1 1836,1 23-1841,1 14-23,-1 11-1539,1 7 1534,-1-8-18,-2 4-1473,-2-10 0,0 2 1434,0-11 1,1 1-32,-2 11 1,0-2-499,1 14 278,2-6-74,3-5-2703,8 2 2144,1-17-320,6 1 77,-3-20-1993,0-4-5012,-1-4 8194,-2-4 0,-6 2 0,-1-2 0</inkml:trace>
  <inkml:trace contextRef="#ctx0" brushRef="#br0" timeOffset="226904">13200 12330 21821,'-13'-39'291,"0"-1"0,1 4 0,0 11-117,1 23 206,-2 4-262,-2 4-17,-3 5-28,-2 5 39,-16 17-45,6-4-392,-12 13 462,17-17 0,1-1-2179,-14 16 2165,13-15 0,0 0 107,-9 8 128,-7 10-256,14-13-99,-5 10 8,22-22 6,4 1-34,12-11 29,5-2-18,9-2-28,6-2-5,8-2-39,7-3-1265,6 0 1197,4-3-27,1 0-107,-12 1 0,0 0-95,20-4 162,-21 3 0,0 0-229,13-4-29,0-2 854,-3-2-860,0 0 12,-3-3 146,-1-1 134,-3-2-942,-2 0 1127,-5-2 67,-4 0 258,4-11-79,-13 7-904,2-7 961,-13 10 783,-4 0-778,-3 0 6,-2 1-6,-2 0 189,0 0-195,0 0-22,-3 2 6,0 2-12,-3 2-22,-2 3 1170,-6 3-1315,1 4 3380,-7 7-3392,1 6 6,-2 5-11,-1 5-29,0 5-3408,0 2 3375,2 2 0,2 1-22,2 0-6,5 0 0,5-2-11,3-1 5,6-3-2279,4-3 2274,5-3 2262,4-3-2256,3-5 10,0-3-5,2-3-17,0-3 45,11-10 0,-9-1 45,8-8-11,-12 4 22,0-1 45,-4 0 55,-2 0 270,-4-3-219,-4 6-61,-2-3 3386,-4 9-3420,-2 2-34,-1 2-22,-1 1-33,-1 2-12,2 2-28,1 1-5,0 3-6,2 5 5,1 3 46,1 18-51,7 15-3,-2-8 0,0 2-238,1-3 0,0 0 232,0 6 1,0 0-759,-3-6 1,0-1 743,1 3 1,0 1 5,-2 1 1,1 2-21,0 0 1,0 0-18,-1 0 1,-1 1-1381,1-1 0,-2 0 1367,1-1 0,-2 0-43,-3 11 1,-3-1-836,1-14 1,-1-2 924,-5 7 0,-3-3 123,-13 2-103,-4-11 34,-3-9-23,1-9 11,4-9 691,7-11-646,3-24-45,11-3-5,2-21-12,9 17 1,2 0 610,-1 8 1,1-1-614,2-12 0,3-1 2,-2 11 1,0 2-4,1-3 1,0 0 0,1-1 0,-1 0 2,2 1 1,-1 0-12,0-1 1,1 1 8,-1 3 0,2-2 2,5-11 1,1 0-903,-4 13 1,1 0 873,4-8 1,2 0-202,1 8 0,1 2-1009,13-11 479,-12 17 1,0 2-2477,8 2-6594,-3 6 9552,-7 6 1,-9 4 0,-7 2-1</inkml:trace>
  <inkml:trace contextRef="#ctx0" brushRef="#br0" timeOffset="245815">16290 17419 21483,'-25'-40'258,"0"0"0,1 2 0,7 11-208,16 24-33,-1 1-17,1 3 11,0 5 51,0 15 11,-3 16-40,1 4 35,-2 7 72,-2 6-1139,3-13 1044,-2 10 0,4-19-6,1-5-5,1-4 10,4-5 130,14-3-40,1-7 18,16-9 10,-5-9 0,3-5-438,-5 2 0,1-2 337,15-9 1,2 0-692,-7 1 0,0 0 669,4-2 0,1-1-571,3-2 1,0 0 565,1-1 0,3-2-680,-2 1 0,5-2 0,-3 1 619,-10 7 1,-1 1 0,1-1-454,13-6 0,3-2 0,-4 4 32,-13 9 0,-2 2 0,1 1 374,6 0 1,0 0 0,-4 2 0,-5 2 0,-3 1 0,-1 2 0,1 0 0</inkml:trace>
  <inkml:trace contextRef="#ctx0" brushRef="#br0" timeOffset="246773">10967 15420 20050,'-29'-46'276,"1"0"0,1 5 1,7 7-149,15 16-10,0 3-23,0 3-11,1 4-61,1 2-12,1 3-11,2 2 28,0 10 50,5 16-39,1 7-462,3 14 439,0-4-694,0 6 678,0 3-1640,2 1 1629,1-3-1,1-4 12,2-8 12,1-8-117,1-9 206,2-8 361,1-6 71,29-32-371,-12 0-701,-5 0 1,0-4 596,-9 4 1,1-1 0,3-3 0,1-2 0,3-1 0,3-3 10,2 0 0,4-3 0,-1 2-438,-6 6 1,-2 2-1,2-2 384,11-9 0,3-2 0,-2 2-554,-9 9 0,-2 2 0,0 1 548,2-2 1,1 0-1,0 0-216,0 1 1,0 0 0,3-1 211,0 1 1,4-1 0,-1 0 0,-1 2-111,1-1 0,-2 2 0,3-1 85,-4 3 1,3 0-1,-1 0 1,-3 3-116,15-4 1,-4 4-334,-2 3 1,-1 4-1469,-6 5 1,0 2 1935,-1 6 0,-3 1 0,1 2 0,-5 4 0</inkml:trace>
  <inkml:trace contextRef="#ctx0" brushRef="#br0" timeOffset="274559">24284 8056 17259,'0'-4'-470,"0"0"2759,0 4-2145,-64-21-2889,30 23 2776,-10-10 1,0 4 26,-1 21 157,-3 3-318,-6 5-1170,26-11 0,-1 0 1448,-2 2 0,0 0-86,-2 2 0,-1 0 222,-1 2 1,0 0-216,-2 1 0,0 1-2,-1-1 0,0 1-82,-1 1 1,-1-1-375,1-1 1,-1 0 380,2-1 0,-2 0 19,-11 4 1,1-2-151,14-7 0,0-1 168,-6 3 1,3-3-186,-3-2 2100,10-5-2205,9-4 713,9-4-852,6-9 1068,5-1-1181,6-8 54,8-7 338,2 4 30,4-8 1802,-2 9-1581,-2 1 118,0 0-17,-2 0-2980,1-9 3013,-4 8 417,1-21-540,-5 22-17,-1-8 209,-2 19-214,-1 3-17,1 2-51,-1 2 3405,0 1-3399,-11 12 5,-8 11 23,-19 22-1550,3-3 1494,-3 6-17,9-11 96,-8 14-468,11-12 417,-4 10-11,16-18-17,6-3-6,4-1 0,4-3 51,15 5-468,1-8 412,16 3-23,0-11-16,9-3-29,7-2 348,8-2-549,7-2-526,-29-3 0,1 0-26,2 1 1,1-1-1609,0 0 1,1 0-1986,-3 0 0,-2 0 4369,25 0 0,-28 0 0,-14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39:23.62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1821 3050 20190,'21'22'571,"34"0"-552,-24-18 1,2-2-868,12 2 0,0-1 850,-9 0 1,-1-2-9,2 2 1,0-2-392,1 0 1,1 0 360,0-1 0,1 1 2,0-1 0,0 0 14,0-1 1,0-1 8,-2 0 0,0-1 16,-2-1 1,1-2 22,7-3 0,0-2 67,15-7-269,-24 6 0,-4-2 398,-2-6 67,-9 0 39,-10-1-235,-6-1 220,-9 0-1554,-18-10 1580,-2 8-8,-2 6 1,-1 1-864,-8 0 821,-11-2 376,17 10-404,4 3 122,5 1-177,4 2-24,6 1-21,3 1-23,4 0 2465,2 1-2510,1 0 2378,9 1-2468,1 2 494,9 4-499,1 1 28,16 11-28,-5-2-603,10 8 569,-11-4-196,12 16-38,-13-6-1063,7 11 552,-17-8-543,-5 1-1271,-6 3 1864,-7 6 1,0-20-1,-3-1 1</inkml:trace>
  <inkml:trace contextRef="#ctx0" brushRef="#br0" timeOffset="849">4582 2694 22492,'-7'-31'19,"0"-1"1,-1-14-8,19 60-7,-1 6 1,1 4 16,-5 8 1,-3 3-18,1 11-838,-4-7 1,-1 0 843,-8 5 0,-3 1 523,-2-1-528,0-4 59,2-1-60,2-4 6,1-5-11,3-4 28,2-6 6,2-5 72,2-4 169,0-5 972,0-3-435,0-3-381,0-17-296,0 2-29,0-19-39,-2 4 40,0-26-74,0 9-433,1 12 1,0 0 415,1-22-1203,0-2 1198,1-1 17,3 4-11,1 4 0,2 5 5,0 6 29,8-8-39,-2 17 4,6-4-167,-3 19 157,1 5 5,2 3-11,2 3 892,14 4-909,-8 2 12,25 10 316,-21 2-311,12 10 0,-11 2 0,-8-3 0,0 2 6,12 16-746,-12-11 1,-2 0 739,7 17-22,-4 2-766,-4 1 721,-10-14 0,-1 0-57,2 15-60,-2 13-91,-9-26-162,-5-2-524,-3-4-125,-4-2-936,-1-4-3524,0-3 5546,-1-1 0,7-11 0,0 0 0</inkml:trace>
  <inkml:trace contextRef="#ctx0" brushRef="#br0" timeOffset="1043">4611 3013 17972,'-7'0'3355,"1"0"-2442,6 0 991,0 0-1915,8-60-23,13 40-477,-6-15 1,4 2 314,28 20-179,5-2-1067,4 1 154,3-2-1838,1-1 3126,-26 6 0,-2 0 0,4-1 0,-3 0 0</inkml:trace>
  <inkml:trace contextRef="#ctx0" brushRef="#br0" timeOffset="1492">5450 2389 25350,'0'24'-74,"1"3"49,0 7-6,1 2-1421,-2 5 1462,0 0-20,-1 2 18,-2 0-32,1-1 52,-6 15-1,3-15 4,-1 7-16,2-19 15,1-6 5,0-2-43,0-5 468,1-2-444,0-4 268,0-3-135,2-3 65,0-2 263,0-2 415,0-6-786,0-1-28,-1-6-16,0-1-12,0-2-5,0-2-11,0-1 11,0 0-12,1 0 1,0 0-3393,2 3 3393,0 0-754,4 2 731,0 0-5,3 2-6,2 1 11,10-4-11,-2 5-22,9-2 16,-3 7 0,2 1 12,15 6-28,9 10-659,0 2 675,1 8-33,-16-2 0,-2 2 0,-6 2 2718,-6 2-2692,-8 0-3,-6 1-1,-19 8 17,-5-10 662,-15 5-674,-3-14-27,-3-2-17,-3-3-1109,1-4 1058,0-1-16,4-4-40,-13-5-538,15-4-777,-7-8 1478,13-20 0,14 19 0,0-12 0</inkml:trace>
  <inkml:trace contextRef="#ctx0" brushRef="#br0" timeOffset="2486">6106 2609 13306,'0'-4'3994,"0"0"503,0 4-3807,16-70-1146,-9 41 699,4-13 1,-1 0 534,-3 18-397,0 1 121,-1 2-222,0 4-22,-2 2-33,-1 5 473,0 2-547,-3 5-100,1 1-35,-1 2-32,0 5 16,0 3 5,0 6 6,-1 4-11,1 3 12,-2 4-12,0 5 11,-1 3-6,0 3 7,-1 3-1165,-1 1 1153,0 1 17,-2 1-11,-1 2 11,0-1-1,-1-1-10,-1-3 11,0-4-455,0-4 455,0-2-1,2-6 7,1-3-6,3-5 143,1-3 10,2-5 49,0-2 31,1-3 1223,0-2-1301,4-6 576,1-2-518,5-7-152,1 0 16,1-2 2,0-1 4,2-1-2196,-1 1 2214,0-1-798,1 2 697,-1 1 0,0 2 13,0 2 10,1 3 20,0 1 2033,0 2-2026,9 1 848,-6 3-895,8 1-40,-6 4-43,0 3-23,2 3-61,9 8-19,-7-2-3,6 8 11,-12-7-2,-2 1-19,-2-2 22,-1 0 43,0 2-2,-3-4 38,-1 0 0,-2-6 20,-1-2 32,-1-2 48,2-1 24,0-3 5,3-3 14,2-3 1,3-6 1,1 0 0,2-5-14,0 0-10,4-11-17,-6 8-4,0-7-54,-7 11-13,-2 0 46,1-3-32,-4 6 151,4-5-21,-5 11 183,2 1 85,-3 6 70,1 0 237,-1 2-373,0 2-295,1 3-31,-1 5 2,1 4-189,0 13-32,-1-5-103,0 9-321,1 5 356,4-8-211,3 11 221,5-13-144,5-1-123,4-2-170,5-3-246,1-3-683,0-5-1835,-3-4 3559,0-4 0,-13-3 1,-3-2-1</inkml:trace>
  <inkml:trace contextRef="#ctx0" brushRef="#br0" timeOffset="2661">6871 2579 24144,'-23'-11'-1384,"8"12"1,21 15-1,0 0 1</inkml:trace>
  <inkml:trace contextRef="#ctx0" brushRef="#br0" timeOffset="2935">7125 2818 27118,'4'33'0,"4"5"-5677,11 11 5666,2 8-26,-6-11 1,1 3-147,-4-12 0,0 2 124,4 12 1,-1 1-15,-5-16 0,-1-1-115,0 14 1,-2 0 495,-2-13 1,-2-2-374,-1 10 1,-5-4-9,-11 7 34,-12-9-819,0-17 1,-3-3 806,-19 5-14,16-10 1,-2-4 1095,-14-3-1328,3-4-67,2-8-124,4-4-290,4-9-662,6-6 1440,11-3 0,3 0 0,0 4 0,-1-17 0</inkml:trace>
  <inkml:trace contextRef="#ctx0" brushRef="#br0" timeOffset="3659">7258 2611 15143,'0'-5'4661,"0"2"486,0 3-4968,2-55-168,-4 45 0,2-39 12,-6 60-29,0 1 17,1 3-16,0 2 10,1-1-10,2 2-1,0-2 12,2-1-1,2-1-5,1-2 11,2-1 1,-1-3 10,2-1 45,-3-4 35,1-1 32,-2-2 6,0 0-11,-1-3-23,1-3 45,-1-11-72,0 2-6,-1-7-1,-1 6 7,-2-1 72,-5-11-117,1 13-18,-2-7-4,4 17-35,1 1-10,-1 3-7,1 2-10,1 3-40,-1 4-27,1 3-118,0 4-146,1 3-1255,1 11-22,5-5-1517,3 6-5939,2-11 9114,0-4 0,-4-6 0,-2-5 0</inkml:trace>
  <inkml:trace contextRef="#ctx0" brushRef="#br0" timeOffset="3943">7546 2903 18112,'-3'-2'2879,"1"1"0,2 1-1916,4-67-621,-3 39-426,1-12 0,0 1 364,-2 18-16,-1 3 411,-3-3-540,0 10-68,-2-1-34,4 11-10,1 0-12,0 2-5,0 3 359,0 4-353,0 3-18,0 4 23,2 14-28,1-5-6,2 12-39,4 2-67,1 5-297,0 12-813,-3-1-880,-3-14-374,-3-6 1706,-2-12 1,2-10-1,-1-2 1</inkml:trace>
  <inkml:trace contextRef="#ctx0" brushRef="#br0" timeOffset="4294">7697 2485 24934,'-25'0'0,"4"4"11,23 15 0,0 0 12,3-3-7,1-1-4,-1-2 38,1-1 6,-1-4 34,-1-2 5,-1-5 23,-1 0 5,1-4-50,2-1 0,0-4-6,2-2 0,-1-2 28,0-3 12,0 1-6,-2-2-17,-2 1 11,0 1 45,-2-4-73,-2 6-39,0-2-6,-2 8-16,0 2-23,-2 2-16,2 1-35,-2 1-16,0 3-44,-1 4-102,1 3-140,1 3-246,2 3-454,2 2-6441,5 12 6663,2-3 0,0-4 0,0-10 0</inkml:trace>
  <inkml:trace contextRef="#ctx0" brushRef="#br0" timeOffset="4626">8174 2923 22087,'-6'-52'173,"1"0"1,-1 4 0,2 5 1060,4 8-1155,0-5-29,1-4 1,1-4-12,0 11 0,1-1 0,1-20-237,0 19 0,-1 2 270,0-10 12,0 5 28,-2 6 0,0 6 785,-1 6-808,0 4-10,0 5-18,-2 4 1140,2 4-1167,-3 2 448,2 3-481,-1 0 1453,1 2-1460,0 3-2,0 4 15,-1 6-10,1 7 21,-2 26-1001,2-4 983,1-11 0,0 2-23,4 19 8,3 5 2,5 2-1241,4 1 1233,-7-31 1,2 2-54,5 11 1,2 0 10,-4-11 1,0-1-17,4 8 0,2 0-140,-2-7 1,0-2-1018,16 24 452,-3-6-325,-12-13-779,-14-19-2632,-5-5-4761,-5-4 9280,-1-4 1,1 0 0,2-2 0</inkml:trace>
  <inkml:trace contextRef="#ctx0" brushRef="#br0" timeOffset="4811">7987 2781 22265,'18'-41'66,"0"0"1,0 4 0,2 8-17,22 19-19,2 2 660,1 0-696,0 2-2249,1 0 2201,-2 2-86,-1 0-1790,11 2 144,-14 1 1654,-6 2 1,-2-1-1,-10 1 1,10 0-1</inkml:trace>
  <inkml:trace contextRef="#ctx0" brushRef="#br0" timeOffset="7842">1748 4905 12304,'-52'1'855,"0"0"0,8 0 0,9 0 2130,19-1-2700,13 0 1294,2 0-1512,8 0 772,2 0-811,12 0-16,6 1 10,9-1-11,9 1 2431,9 0-2447,10-1-483,-30 0 1,3 0 436,20-1 1,1 1-1298,-12-2 0,1 1 1286,15-1 1,-1-1-6,-17-1 0,-2 0-426,1 0 1,-2-1 430,0 0 1,-1-1 13,-1 0 1,-2 0 16,-1 0 0,-1-1 17,-4 0 0,0 0 14,23-7 51,-11 0 27,-10 1 290,-11 0-261,-11-1-1417,-6 1 1388,-10 0-5,-5 0 1083,-11 0-1089,-9 1-1111,-7 1 1162,-8 2 16,-7 1-81,-5 2 115,-4 1 40,-2 2-12,3 2 17,4-1-71,9 2 65,8-1 1830,11 0-1886,10 0-56,8 0-50,6 1 209,4-1-192,13 0 2849,2 0-2903,17 1 1,3 1-9,11 3 464,-7-1 0,4 1-481,-2 4 0,-2 1-339,-7-2 0,0 1 333,9 3 1,1 2-705,-3 5 0,-3 0 541,15 14 65,-20-10 1,-3 2-171,-3 16-106,-11 3-382,-15-8 1,-4 1-1014,-13 21 240,1-18 1,-3 0 1551,-4-3 0,-1-5 0,-2 4 0,-2 0 0</inkml:trace>
  <inkml:trace contextRef="#ctx0" brushRef="#br0" timeOffset="9234">1516 5176 10724,'-5'0'1882,"0"0"5450,5 0-7119,-42-4-5790,31 3 5605,-31-3 1404,44 4-1393,1-1 893,4 1-859,4-1 11,5 1-6,5 0-5,4 0 3375,5 0-3392,4 0 17,23-1-1709,-11 0 1653,-13 0 0,0-1 5,16-1-11,3-1 6,1 0-14,-13 0 0,0 0 2,22-2-8,-21 1 1,1 1-7,1-2 1,-1 1-1,-8 1 1,-1 0 2,11-1 1,-1-1-6,16-2-1945,0-1 1956,-3 1-6,-3 0-1348,-5 1 1360,-4 0-237,-7 2 242,-5 0-1015,-7 2 1010,-5 0 905,-6 1-861,-5 0 1285,-3 1-1235,-3 1 314,-2-1 421,0 1 2399,-2-2-3206,2 1 556,-3-2-567,2 3-11,0-2-6,0 0-6,0 0-39,1 0-11,0 0-73,1 0-146,0 1-369,1 0-1562,1 0 2206,2-1 0,-3 1 0,1 0 0</inkml:trace>
  <inkml:trace contextRef="#ctx0" brushRef="#br0" timeOffset="10117">4769 4960 17013,'2'-52'1172,"0"0"1,-1 9-1,-2 6-656,-3 4-85,-2 16 1263,1 5-1481,1 4 427,1 3-618,1 3 248,2 2-281,-1 4 881,1 4-859,0 7-3386,0 6 3386,1 7 0,0 5-138,1 4 144,3 24-40,-1-14-548,-1-15 0,0 0 560,5 9 0,0-1 0,3-5 11,2-4-246,19 9 274,-11-20 134,25 2-43,-22-26 2646,8-6-2648,-8-9 1,1-4-2541,1-5 2541,-1-6-6,-1-2 539,-1-2-561,-2-2 0,-3 1 55,1-14-72,-7 15 312,0-8-313,-9 21 1,-1 6-22,-4 2-40,-1 6 3111,-3 2-3139,0 2-39,0 4-22,1 1 837,0 1-888,1 6-56,0 1-95,2 8-179,1 4-1815,7 19-807,2-5 2810,10 18 0,-8-30 1,0 0-1</inkml:trace>
  <inkml:trace contextRef="#ctx0" brushRef="#br0" timeOffset="10436">5592 5144 22491,'-9'-47'543,"0"1"0,1 3 1,2 8-264,4 15 926,0 4-1060,0 4 436,1 1-537,0 5 153,1 2-265,0 2 663,0 9-585,3 2 1,2 10-7,4 4-22,3 9-289,1 8 275,-3-5 1,0 2-2197,4 24 2199,-6-19 0,0 0-12,-4-10 1,-2-1-926,2 32 876,-3 0-51,-4-21 0,-3 0 5,-4 18-727,1-23 0,-3-2 756,-8 6-118,-18 5 138,8-18-262,-13 2 845,13-20-1516,0-5-847,2-5-2310,2-8-4954,4-2 9562,5-4 0,9 7 0,3 1 1</inkml:trace>
  <inkml:trace contextRef="#ctx0" brushRef="#br0" timeOffset="10650">5553 4610 15452,'-1'-9'2454,"-1"2"612,2 7-2858,0 0 370,-1-16-1664,3 20-869,0-10 1955,4 29 0,-3-11 0,0 1 0</inkml:trace>
  <inkml:trace contextRef="#ctx0" brushRef="#br0" timeOffset="11009">5981 4857 16695,'0'-6'4385,"0"0"-2155,0 6 1237,0 0-3406,-17-41-49,13 31-24,-14-32-10,18 44 22,3 3 11,7 14-22,4 2 11,8 15-1053,1 0 1042,3 6 22,2 5-28,2 5-1877,0 2 1871,-16-25 1,0-1-62,10 30-67,-5 1-68,-8-1-1104,-6 0 920,-10-1-245,-6-17 1,-4-1 126,3-10 1,-4 1-1317,-15 16 0,-4-2-370,13-20 0,-2-3 2207,-11 8 0,2-4 0,7-8 0,1-3 0</inkml:trace>
  <inkml:trace contextRef="#ctx0" brushRef="#br0" timeOffset="12085">5891 4529 21534,'1'-5'-2458,"1"3"0,1 8 1,-1-2-1</inkml:trace>
  <inkml:trace contextRef="#ctx0" brushRef="#br0" timeOffset="34559">6510 4900 18941,'-2'-45'836,"0"1"0,0 2 1,-1 12-619,-1 26-106,-1 2-73,-2 1-33,-3 3 11,-4 3 16,-14 14-16,3 1-11,-13 11-542,10-5 536,-2 4-11,3-1-12,2 0-5,5-3-5,5-3 5,4-2 5,6-3-27,3 2 56,4-7 552,2 0-502,4-7 39,2-4 17,3-2 12,2-4 128,14-10-112,-5-2 0,10-8 151,2-10-405,-8 5 259,7-9-10,-13 9 10,-4 3 29,-2 0 274,0-2-207,-8 9 134,0-4-190,-7 13-140,0 3-51,-1 3-31,0 4-19,0 5 23,0 2-1,1 6-5,1 2-56,5 11 27,-1-3-128,8 20-3347,-2-16 3375,4 9-646,-2-13 584,1 0-38,0-2-477,9 3 162,-6-8-173,6 1-129,-9-11-39,0-2-68,1-5-44,2-5-723,10-10 4327,-7-1-2775,7-9 196,-10 5 1044,-2-1-815,-2-2-3262,0 1 3526,-4-1-459,0 0 694,-2 2-256,-2 1 374,-2 2 0,-2 2-57,-1 3 3990,-2-5-4365,-1 9 717,-2-2-941,0 9 442,0 2-593,0 1-39,0 1 0,-1 3 11,-1 3-6,0 4-5,-1 3 11,1 3-11,0 2 5,2 2-3397,2 2 3398,2 1-907,3 1 912,2-1-65,5 0 54,4-1-6,2-3 1,3 0 10,0-3 6,2-1 0,-1-4 17,-1-2 28,-1-4 39,-1-2 2908,-1-6-2880,0-4 73,11-15-90,-5 0 23,7-13 22,-8 5 28,-2-1 17,-3-2 957,1-10-957,-9 13 319,0-12-139,-9 21-248,-2 4-50,-1 8-50,-1 6-22,0 2-23,0 4 5,0 0 620,0 6-614,2 0-16,1 4 5,1 1 5,3 1-10,4 2 16,4 1-5,6 0-1,4-1-27,20 4-257,-6-6 290,16 2 0,-11-9 12,0-1-710,-2-5 720,-3 0-343,1-6 389,-13-2-12,0-5 11,-13-2-16,-3-3 296,-3-11-313,-1 5-2535,-5-7 2546,-1 8 290,-4 2-324,0 1 12,-2 2-17,1 2-17,0 2-11,1 2-107,2 2-521,-1 3 107,4 1-1070,-1 2 2379,4 4-2901,3 1-1936,3 4 4088,6-1 0,-4-2 0,0-2 0</inkml:trace>
  <inkml:trace contextRef="#ctx0" brushRef="#br0" timeOffset="35227">8237 4740 16583,'-1'-2'2795,"0"-1"2246,1 3-4778,-14-62-67,5 43-129,-1-16 0,-3 3 101,-11 23-106,3 5-23,-8 1-17,8 4-5,0 3-11,1 3-6,1 5 0,0 2 5,1 3-21,1 2 10,2 1 6,3 2-17,1 8-5,6 2 11,3-2 11,8-3-12,3-10 1,15 3 6,-5-7 10,9 2 6,-8-9 17,0-2 6,-1-3 5,-1-1 18,-1-4-1,0-2-11,-2-5 89,5-9-67,-6 2 23,1-6 50,-5 0-79,-5 7-5,0-3 6,-5 10-6,1 3 6,-2 2-51,0 3-22,-1 1 16,-1 2-5,-1 3 6,-10 16-6,-1 11-11,-1 0 11,4 1-12,9-15 7,1-1-12,2-2 0,3 0 6,3-2 5,4 0 1,4-3 5,5-1-6,4-3 6,3-2 0,5-1 17,3-6-3246,4-3 3234,2-5 6,1-6-988,0-3 988,-2-5-557,-3-5 569,-5-4-1,-3-4-5,-6-4 5,-4-7-5,-9 7 0,-3-1-510,-1 8 0,-2-1 504,1-12 1,-2-5 8,-3 5 1,-2-2-1,1 3-3,0 3 0,0 0 1,-1-1 1,-1-2 0,1 6 59,-2-12 29,1 13 21,1 10-104,1 12 71,1 8 664,0 7-742,-1 2 510,0 5-504,0 5 1260,-3 6-1261,-1 9 23,-7 28-12,2-4 510,0 4 0,0 2-557,5-16 0,1 0-9,-2 16 1,1 0-1358,3-9 0,2-2 1228,2 4 1,2 0-110,2 1 1,2 0-885,3 1 0,4 0 224,2 0 0,4-1 704,7 9 0,0-4 0,-11-23 0,-2-2 0,19 27 0</inkml:trace>
  <inkml:trace contextRef="#ctx0" brushRef="#br0" timeOffset="36650">9374 2438 16163,'-3'-4'1778,"1"0"2504,2 4-3506,-22-61-2567,16 46 1710,-6-19 1,1 7 451,9 27 178,0 5 209,-2 2-277,-1 8-60,-9 19-302,0-4 338,-5 15-2130,2-11 2157,3 0-689,3-2 391,4 4-361,7-11-47,7 3-75,5-16 119,4-4 198,2-4 2360,2-2-2108,3-6 206,-1-2 627,1-5-286,-3-2 61,-1-3-179,-3-2-285,-1-1-92,-4-2-186,-1-1-74,-3-11-274,-4 9-118,0-5-11,-6 11-92,-1 4-91,-4 1-33,-8 1 297,1 3 139,-5 2 211,5 4 143,0 3 100,2 0 186,0 4 201,1 2 27,2 4-603,0 3-357,2 3-518,2 2-720,0 4-1072,3 3-6109,1-1 8462,1-3 1,1-9 0,0-5 0</inkml:trace>
  <inkml:trace contextRef="#ctx0" brushRef="#br0" timeOffset="37459">9484 3083 19001,'-4'-43'24,"-1"-1"0,2 4 0,-1 9-87,0 21-19,0 2 1599,0 2-1346,1 2 548,0 1-420,0 2-24,0 0 333,0 1 1081,-1 0-810,-1 2 369,-1 2-151,-1 3-198,-3 3-234,-2 1-187,-1 3-268,-1 2-149,-1 2-36,0 0-31,-4 8-14,7-7 369,-2 5-78,10-10-238,2-1-192,1-1-43,3-3-430,2-1-338,9-1 881,0-3 65,6-2 311,-3-4 585,0-2 396,2-3 309,-2-4-1133,1-2-444,2-10 0,-7 4 0,1-6 0,-10 7 0,-1 2 0,-5 1 0,-2 2-633,-5 3-653,-4 2 599,-2 3 403,-2 1 362,-1 2 759,-9 3 166,2 6-31,2 1-972,6 6 0,9-1 0,1 3 0,3 3-179,1 16 0,3-19 0,0 9 0</inkml:trace>
  <inkml:trace contextRef="#ctx0" brushRef="#br0" timeOffset="37983">9342 4261 21450,'-6'-47'186,"-1"0"0,2 4 1,-2 8-377,-4 19 1184,1 2-926,1 2 84,0 2 1,2 2 403,0 2-880,0 2 625,2 2-164,0 1 841,3 2-527,-1 3-59,1 3-207,-1 3-17,0 2-96,-1 10-81,2-3-105,1 15-81,1-14-182,1 5 83,2-9 61,2-3-60,1-1 38,-1-3 69,2-2 158,-2-3 114,1-2 231,3-5 207,-2-3 0,4-4 21,-2-3 31,6-11-112,-5 5-150,3-8-25,-5 1-275,-4 6-305,0-2 73,-4 8-84,-1 5-43,-5 2-3,-1 5 317,-4 5 198,0 2-69,-6 12-156,3-2-203,-5 8-2032,3 9-7538,3 4 8341,2-2 1,6-11 0,5-17 0</inkml:trace>
  <inkml:trace contextRef="#ctx0" brushRef="#br0" timeOffset="38303">9309 4687 20783,'23'27'65,"1"1"1,-1-1-1,-6-4 25,-9-6-34,-2-1 358,-1-2 107,-3-9 130,0 0 15,-1-5-117,1-2-191,-1-3-100,0-5-51,1-2-11,-1-6 179,0-9-55,0-5-186,0 0-22,-1 4-5,0 11-40,0 2 0,-1 4-28,0 3-33,0 3-6,-1 2-90,0 2-89,0 1-1193,-2 10-2096,0 1 3468,-2 12 0,3-13 0,0 2 0</inkml:trace>
  <inkml:trace contextRef="#ctx0" brushRef="#br0" timeOffset="44226">11538 2510 16017,'49'-15'81,"0"0"1,0 0-1,-1 1 1,1 1 0,-3 2-56,9 4 0,-1 3-431,8-3 1,2 1 413,-17 2 1,1 0 0,1 0-450,2 0 1,2-1-1,0 1 437,2 0 1,1 0-1,4 0-10,-10 2 1,3-1-1,2 0 1,-1 0-1,-2 1-45,0-1 1,-3 1 0,1-1-1,7 1 49,-3 0 0,7-1 0,4 1 0,2 0 1,-2 0-1,-3 0 0,-7 0-199,3 1 1,-7-1-1,0 1 1,4-1 208,-4 1 0,5-1 0,2 1 0,-1-1 0,-4 1 0,-6-1 2,5 1 0,-6-1 0,-1 0-3,17 0 0,0-1 314,-16 0 0,0 0 1,-3-1-132,8-2 0,-3-1-14,-4 0 0,-5-1 179,-2-7 1214,-32 3-1395,-14-1-76,-9-2 194,-13 0 1666,-9-2-1507,-5 0 31,-6 1 39,-2 0-164,14 6 0,0 0 400,-18-3-329,19 5 0,1 0 1754,-11 0-1546,0 1 991,3 0-1253,2 3 315,4 0-51,4 0-2566,7 2 2525,7 1 55,6 0-170,8 1 217,6-1-639,9 1 534,26 3 193,3 0-18,25 4-101,0 2-473,-28-4 1,2 1-189,3 1 0,1 1 0,2 1 0,1 1 0,2 1 0,0 1 0,2 1 0,-1 1-131,0 2 0,0 0-154,-3 0 0,1 3-155,9 7 0,-3 2-7,-17-7 0,-2 1-163,3 6 0,-6 2-1333,-17 10-1819,-25 2-5633,-12-4 8978,-10-4 0,15-16 1,7-8-1</inkml:trace>
  <inkml:trace contextRef="#ctx0" brushRef="#br0" timeOffset="59918">16002 2032 23338,'-3'-37'479,"-1"-1"1,-1-21-396,4 64 53,-1 2 39,-1 6 10,-2 5 13,-2 5 205,-5 5-1,-4 4-385,-4 5 300,1-6 0,-1 1-1024,-12 19 824,10-16 0,0-1-64,-10 17-32,3-1-192,3-2-26,5-2-109,4-3-24,7-2 215,4-3 1,9-2 164,6-4-3,8-3-8,6-4-12,6-3-41,5-5 19,4-2-21,1-4 27,2-5 4,-1-2-20,-2-7 105,10-10-45,-15-1-11,6-9 0,-19 4 0,-3 0-6,-3-1 17,-4 0-11,-3 2 5,-4 0-5,-1 2-17,-4 2-6,-2 1 432,-4 0-431,-3 2 1015,-1 0-1016,0 1 12,1 1 5,1 0-16,3-1 27,0-3-28,4 3-5,2-4-6,8-2-11,1 4 12,6-5-12,1 7 11,1 1-11,2 2-11,-1 2 11,1 1-12,-2 2 12,0 2 6,8 3-17,-5 0 0,6 5-12,-7 0 29,1 2-17,-2 1-1,-1 3-4,-1 3-1,-1 1-3398,0 3 3371,-1 0-228,-1 3 160,0 0-89,-1 0-96,1 0-146,-2-1-145,0-1-174,-2-1-196,1-2-262,0-2-304,0-2-615,0-2-1127,2-3-2346,3-2 5612,3-4 0,-7-2 0,0-1 0</inkml:trace>
  <inkml:trace contextRef="#ctx0" brushRef="#br0" timeOffset="60861">17004 2552 18169,'10'-40'678,"1"-1"0,0 4 0,-7 7 1740,-13 12-2154,-1 6 588,-5-1-701,3 7-38,-1 3 308,-2 2-292,-10 5-62,4 1-11,-9 7-17,7 1 6,-1 2-17,1 2-5,0 2-1,3 0-16,2 1-1,4-1-5,4-1 0,5-1 1061,2-2-1066,5 0-1,3-3 6,3-1 11,4-2-5,2-2-1,3-3 12,2-2 6,1-2-1,2-5 6,0-2 11,0-4 17,-1-3-5,-3-2 16,-2-2-11,-1-3-6,-3-2 51,2-9-23,-5 7 1,0-5 10,-5 13 29,-2 4-6,-2 3-11,0 4 0,0 2-34,0 1 0,0 2-73,-1 5 29,-1 1-6,-2 12-12,2-2-5,1 6-22,1-2 16,0 0-11,1 2-285,10 24 33,-2-15-1902,7 17 1600,-5-23-2983,0-1 2697,1-3-128,1-2-125,2-4-245,1-3-207,2-5 111,3-3 196,1-5 426,3-4 498,1-5-647,0-5 1118,0-5 634,6-15-164,-10 6 174,2-11 179,-13 12 125,-3 1 60,-3 2 936,-3 1-1142,-1 3 2710,-1 3-3025,-1 4-128,0 2-102,0 3 1487,0 2-1693,1 2-62,0 3-73,0 2-28,1 0 11,2 2-34,3 3 12,2 4 6,9 12-7,-4 0 18,9 22-3409,-11-13 3386,0 11-153,-8 1 142,-3-10 11,-3 8 0,-2-14-5,-3-3 38,0-4-21,0-2 89,-1-2-17,1-6 17,2-2 11,3-5 3272,2-6-3373,-1-2 241,1-5-240,1-3-1,0-5 28,1-1-27,2-2-1,3-1 1,1 0 5,2 1-6,1 1 6,0 2 17,-1 1 78,3-5-61,-5 8-6,3-3-45,-6 8 17,4 2-28,0 3 11,3 1-11,10 4 0,-2 4 11,10 2 0,13 13-5,7 9-730,-18-7 0,-1 1 696,17 13-5,-10 0 33,-15-6 5,-9-9-10,-4 2 5,-9-12 11,-7-1 0,-3-3 45,-6-2 39,-9-4 1381,4-3-1409,-4-3 23,3-10-40,8 2 23,-1-18-45,10 10-17,5-11-11,7 7 11,6 0-3408,4 1 3386,4 2-2016,1 3 2027,0 3-118,0 4 129,-1 2-11,-2 3-5,-2 4-1,-2 1 2327,4 4-2326,-1 9-7,1 1-16,-3 9 12,-4 0-57,4 14 45,-3-6-157,11 24 34,-8-22 1936,6 11-2015,-4-15-44,0-1-129,-1-3-197,0-3-335,-1-2-460,-2-4-939,-2-3-6784,-2-4 9118,-3-2 0,-4-2 0,-1-1 0</inkml:trace>
  <inkml:trace contextRef="#ctx0" brushRef="#br0" timeOffset="61238">18372 2540 16023,'4'-1'4928,"-1"0"-716,-3 1-4004,-7 0-113,5 2 1,-3 1-18,8 3 0,3-1 57,9 4-12,6-2 34,27-3-140,-18-5-426,14-10 426,-28-3-11,0-5-1,-3-4-5,-1-3 0,-2-1 17,-3-1-11,-1 2 156,-3-14-84,-1 17 6,-2-8-11,-3 21 0,-2 2-6,-2 3-22,-1 2 11,-3 1-6,-1 1-5,-3 1 397,-2 2-408,0 2-12,-1 4-11,0 1 17,0 3-5,-3 9-12,7-3 23,-1 8-34,10-5 5,3 1-22,9 14 6,2-6-471,8 9 421,4-9-85,5-1-123,6 1-819,4 2 338,3-2-488,1 1-1255,1-2-6945,-5-5 8679,-4-4 1,-17-10 0,-5-5 0</inkml:trace>
  <inkml:trace contextRef="#ctx0" brushRef="#br0" timeOffset="61609">19517 2300 21558,'2'-49'655,"0"0"0,0 5 1,-1 7-253,-1 19 1005,0 5-1173,0 2-3574,0 5 3440,0 2 869,0 2-942,0 1 413,0 6-441,0 3 11,0 7-16,0 5 5,0 6 11,0 4 3080,0 7-3108,-1 4-3226,-1 6 2991,-2 4-928,0-10 1,-1 2-2086,2-8 1,0 0 3264,-1 18 0,1-4 0,1-8 0,1-2 0</inkml:trace>
  <inkml:trace contextRef="#ctx0" brushRef="#br0" timeOffset="62536">10904 4732 12900,'-49'2'824,"0"0"1,0 0 0,1 0 0,4 0-514,-2 1 0,7-1 1050,16 1-997,7-1-45,6 1 307,6 0-223,6 0 207,7 1-190,10 0-56,10 1-129,13-2-1486,12 0 1298,-20-2 1,1-1-20,5 0 0,2 1-14,5-1 0,1 0-1391,4-1 0,1 1 1382,3-1 1,2 0-6,1-1 0,0 0-665,2 0 0,0-1 670,-1-1 1,2 0-6,-7 0 0,3-1 0,0 0-4,-1-1 1,1 0-1,0 0-4,-2 0 1,0 0 0,-1 0-6,-7 0 0,0 0 0,-5 1 7,-2-1 0,-3 0 0,-4 1 1,-2-1 44,19-5-457,-13 0 508,-14 1 847,-12-1-875,-8 0 2222,-11 1-2261,-7-1 10,-10 0 29,-9 2 56,-5 0 1593,-5 1-1515,-1 0 28,2 2-6,4 0 12,7 2-34,7 0 1133,8 2-1267,6 1-28,6 0-23,2 1 50,2 0-49,3 5 699,3-1-699,5 6-1,4 0 6,5 0-6,6 1-11,7 0 5,5 1-309,8 1 276,2 0 0,2 2-1643,-18-5 1,0 0 1611,19 6 0,-1 1-1355,-16-1 0,-4 0 826,12 9-275,1 11-431,-31-9 1294,-26 20 0,9-27 0,-15 11 0</inkml:trace>
  <inkml:trace contextRef="#ctx0" brushRef="#br0" timeOffset="63379">15885 4115 21429,'-42'-3'117,"0"0"1,6-2 0,6 8-74,3 46-4,8-7-3909,0 4 3891,3 2 1272,1 3-1271,2 1 447,3-1-453,3 0 0,1-3 11,4-2-17,1-5 12,6-2-7,3-4 188,14 5-176,-3-14 5,9 3 2947,-7-16-2812,11-5 90,17-15-196,-8-3 228,8-13-256,-23 2 5,-2-2-1048,-2-1 1048,-4-1 22,-5-1-5,-4 2 12,-5 1 273,-5 2-297,-5 2 12,-4 1 0,-5 2 6,-1 2 11,-2 1 16,2 2 1,1 1 11,4 2-28,3 1-23,3 0 1892,3 3-1926,2-1 1,4 1-11,2 1 5,6 1-11,3 1 6,4 1-6,3 3 0,3 3-12,13 9-4,-9-1 4,17 15 12,-15 1-16,-2 2-702,-7 0 707,-11-9-37,-1 1 20,-1 0-213,4 19 62,-4-17-90,4 14-616,1-17 263,-2-9-151,6 2-173,1-12-365,3-2-779,5-4-5202,23-10 6687,-3-3 1,-6 1 0,-17 4-1</inkml:trace>
  <inkml:trace contextRef="#ctx0" brushRef="#br0" timeOffset="64325">16812 4557 11827,'1'-5'7086,"0"1"-1760,-1 4-5163,-70-57 162,15 55-297,9-23 0,1 3-1136,-7 45 1142,26-6-12,2 3-5,3 0-6,2 3-5,0 12 11,8-7 229,1 10-235,7 0-11,5-9-6,4 7 1,6-13 223,4-3-218,4-1 6,5-4 22,13-4-6,-8-6 57,19-10 48,-22-5-77,7-11 0,-11 1 6,-2-4 6,-2-3 23,-1-1-1,-2-1 109,-3 0-76,-2 1 18,-3 1-794,-1 4 838,-4 2 59,-2 0-93,-3 7 436,-2-1-497,-1 8-22,-1 2-6,1 2 825,0 2-870,1 0 139,1 1-156,0 1 1,1 2-6,-1 2 22,2 6-22,-1 2-1,1 4-77,3 12-102,4 7 12,1 0-101,5 1-61,-1-12-68,0 1-62,2-1-95,0 0-151,2-3-134,1-4-163,1-2-140,-1-6-111,0-3 15,-2-5 192,0-4 375,-1-5 375,-1-5 308,0-6 201,0-3 141,-2-5-165,2-2 344,0-4 101,0-2 56,1-1 84,2 1 27,0 1-44,1 3-34,-2 3-61,-1 4-34,-2 3 482,-2 2-684,-4 7-122,-1 1-124,-3 7-96,-1 2-66,0 7-34,0 1 39,1 8-5,0 0 253,1 4-231,0 2-22,2 24 11,-1-14-302,0 15 291,-3-22 0,0-2-6,0-2 6,0-2 5,0-2 67,-1-2 51,0-7 369,-1-1-157,0-18-302,2 1 11,0-13-22,1 4-5,2-3 16,5-16-17,1 8-1516,4-9 1517,-2 13 21,1 4-4,-1 2 10,0 3 0,-2 4-10,-1 3-12,-1 3-17,-1 2 1505,1 2-1527,1 2 11,1 0 6,3 2-12,2 0 29,3 3-23,3 2 0,2 5-12,3 3 1,0 3-453,0 3 453,-1 3-167,8 13 167,-10-6-645,4 9 651,-14-12 5,-3-2-100,-3-1 100,-3-2 434,-3-4-429,-4-3 157,-1-4-140,-4-2 683,0-4-638,-1-2 109,2-2-120,0-4 0,3-4-23,0-5-10,3-4-12,1-4 0,5-4-16,2-4 16,7-1-885,4-4 885,3-1-6,4 1 1,0 1 0,2 4-6,-4 4 16,5-1 12,-5 8-16,-1 2-18,-7 9-5,-5 5-6,-1 1-11,1 2 885,1 2-873,2 4-7,0 4 1,3 3-17,-1 4-12,1 2-27,-1 4-57,0 0-766,5 25 200,-6-18-745,4 17-26,-5-24-562,-1-1-565,2-2-2677,1-2-1619,-2-3 6895,-1-5 0,-5-5 0,-2-3 0</inkml:trace>
  <inkml:trace contextRef="#ctx0" brushRef="#br0" timeOffset="64678">18275 4564 25769,'-17'-29'73,"5"7"-51,20 20-5,2 1-6,4-1 17,10-4-6,5-4-10,0-2-1,-2-3 0,-11 1 23,5-12-6,-8 5 5,3-8 12,-9 9 0,-2 1 61,-3-4-401,-1 6 329,-4 0-6,-2 7-11,-4 4-12,-3 2 1,-3 2 0,-2 3-6,-3 3 0,0 4 0,0 2-6,1 4 6,2 2 0,2 2 6,3 3 22,1 24-34,5-15 6,1 18-11,7-23 0,3 0-1,4-2-10,3 0-23,3-3-44,2-1-68,2-2-123,1-1-175,3-3-244,3-2-1357,21-3-1215,-6-4 2661,-8-2 1,-1-2 0,-5 0 0,1-1 0</inkml:trace>
  <inkml:trace contextRef="#ctx0" brushRef="#br0" timeOffset="65076">18994 4305 16532,'-4'0'4011,"1"0"-544,3 0-3305,-5-65-2593,12 37 2479,-5-12 0,4 1 36,18 14 500,6 1-500,3 4-22,2 4-6,0 4 444,0 5-472,-2 3-11,-2 3-327,-1 5 310,-2 4 11,0 6-5,-3 3-12,0 6 12,-4 2-23,-3 4 17,-5 3 521,-4 1-527,-5 2-16,-8-1 50,-18 15-6,-3-13 40,-15 10-2849,7-18 2832,-1-4 28,-9 5-78,15-11 33,-3 2 0,18-11 273,6-4-139,3-1 579,4-3-505,4 0 3328,5-3-3379,19-6-135,1-1-50,15-6-495,-2 1 483,7 0-49,5-1-85,8 0-937,-29 8 0,2 0 298,2 0 1,0 1-4132,-3 0 1,1 1 4299,26-4 1,-29 4-1,-13 3 1</inkml:trace>
  <inkml:trace contextRef="#ctx0" brushRef="#br0" timeOffset="77693">21339 1683 32767,'-44'-22'0,"0"0"0,2 1 0,14 3 0,26 9 0,4-2 0,5 2 0,5 0 0,6 0 0,3-1 0,5 1 0,21-3 0,-9 3 0,14-3 0,-14 5 0,1 0 0,1 0 0,0 0 0,1 1 0,0 1 0,-1 0 0,-2 3 0,-3 1 0,-2 1 0,-4 1 0,-3 3 0,-3 2 0,-4 2 0,-3 3-1253,-3 2 103,-5 3 6,-2 2-284,-2 2 334,-3 3 278,0 1-62,-2 3 300,0 3 62,0 2 414,0 4 2933,1 4-2298,2 4-389,3 3-283,5 2-218,0 2-98,4 2-70,-1 2-23,2 2 12,0 4 317,-8-29 0,0 0 95,0 1 0,-1 1 65,0 1 1,-2 0-985,1 1 1,-2 0 1153,0 1 0,-2 1 63,1 0 0,-1 1 12,-1 0 1,0 1 36,0 1 0,-2-1-447,0 1 0,-1 1 476,-1-1 1,0 1-1,-2 1 1,0 0-479,-1 1 1,0 0 371,-1 1 1,0 0-37,0 2 0,-1 1-89,0 1 1,0 0-28,0 1 0,1 0-32,-1 1 0,0 0-30,0 0 0,1 0-381,-1-1 0,1 0 313,0 0 1,0 1 53,1-1 1,0-1 91,0 1 1,0 0-41,1-1 1,1 0-1,-1-1 1,1-1-69,0 0 1,1-1-1,-1-2 0,1 0 12,-1-2 1,-1-2 1,0-1 0,0-1 35,-2-3 0,-1-1 42,-1-3 0,-2 0 89,-16 24 77,-7-7 749,-7-8-435,-6-8 1,-6-8-590,-4-8-504,-2-6-1537,-2-6 2042,13-9 0,3-1 1,2 3-1,-17-10 1</inkml:trace>
  <inkml:trace contextRef="#ctx0" brushRef="#br0" timeOffset="84128">22591 3162 27728,'-19'-15'-634,"6"2"151,26 9 1047,7 0-261,8 0-140,6 1-3069,7-1 2955,6 2-51,4-1 215,3 0 91,2 0-427,0-1 33,0 1 31,-2-1-352,-2-1 403,-4 0 16,-5-1 25,3-4 55,-19 2-124,-3-4-22,-19 3-158,-10-3-225,-7 0 93,-7-2 55,-8-1 44,-3 0-719,-4 0 868,-1 0 40,0 1 184,2 1 217,3 0 1752,4 2-1701,-2-1 977,10 4-1217,2-1-74,10 6-83,4 1 996,1 1-1102,8 5 59,11 8-4,3 1 14,9 7-15,-3-4 14,2 3-871,3 0 930,1 4-93,15 14-67,-13-6-50,9 10-303,-14 2 12,-14-10-403,-2 10-819,-19-15-2834,-6 1 4561,-12 2 0,11-15 0,-2 0 0</inkml:trace>
  <inkml:trace contextRef="#ctx0" brushRef="#br0" timeOffset="84683">24532 3009 18207,'3'-4'3248,"-2"0"-172,-1 4-2774,-9-65-881,1 44 665,0-17 1,-2 4 301,-4 25-298,-2 0 95,0 3-146,0 1-3271,2 3 3238,-1 1 261,3 2-279,0 3 1,2 2-11,1 5 22,1 4-11,1 1-1,3 3 3404,0 1-3392,2 0-11,0 1 6,2 0-7,0-1-10,3 0 16,2 0-10,3 0-12,12 8 16,-1-7 1,12 5-680,-3-8 686,5-1 5,2 0-224,-4-3 0,0 1 162,5 3-11,12 8 12,-38-15 16,-8-1-22,-10-1 22,-8-2 6,-12 0 5,-9-1-2588,-7-1 2611,-6-2-6,-4-2 192,1-3-259,10-5 0,1-3-95,-6-3-489,12 0 1,5 0-22,12-2-650,7 1-1691,6 2 3749,7 1 1,0 5 0,2 2 0</inkml:trace>
  <inkml:trace contextRef="#ctx0" brushRef="#br0" timeOffset="85059">24902 3083 25823,'-6'-60'-16,"-5"26"4,1 55-4,-4 12 183,3 6-173,6-6 51,-1 9-56,9-13-6,3-1-5,5-2 11,6-1-6,5-4 6,5-2 0,3-3 39,2-4-50,0-5 33,-1-3-3290,-4-4 3313,-5-5 22,-4-3-11,-5-6-12,-2-3 1,-4-2 16,-1-3-33,-4 0 5,0 0 1,-2 0-2303,0 0 2291,-2 1 2252,0 1-2302,-3-4-11,1 7-68,0-2-151,3 10-213,1 2 2149,0 4-3140,1 3-868,3 4-4212,4 4-981,1 1 7534,-1 0 0,-3-4 0,-2-2 0</inkml:trace>
  <inkml:trace contextRef="#ctx0" brushRef="#br0" timeOffset="85793">25373 3064 25506,'28'-15'33,"-2"9"6,-3 32-44,-7-3-6,4 10-34,-7 3 34,-6-9 22,-1 10 0,-5-13 0,-4-2 6,-1-2 17,-2-3 10,-2-3 7,0-3 66,2-4 7,0-4 21,3-1 79,0-10-78,7-33-129,0 10 25,3-4 0,1-1-265,4 1 273,6-12-456,-4 17 468,-1 3 16,0 4 1,-3 5-1,-1 4-33,-2 3-12,-3 4-16,0 1-17,-1 4 17,-1 0-23,2 2 251,0 1-251,4 3 480,11 8-485,-2 1 5,9 6-16,-6-2 16,1 1 12,0 1-28,7 9-12,-4 2 0,7 11 34,-14-15 0,-3-2 12,-12-16-12,0-3 16,-2-2 214,1-2-219,-1-9 12,0 1-12,1-9 6,2 3-12,3-2-5,4 0-5,2-1 5,2-1 0,11-4 5,-7 7 1,6-2 11,-10 8-6,-4 2 6,0 3-29,-6 1-16,0 2 6,-4 0-17,3 6 33,0 1 6,5 8-5,3 0 10,5 3 1,4 2-12,18 8-5,-6-7 11,11 6 0,-11-10-578,-2-2 589,-1-4-17,-3-1-290,10-5 324,-16-2 11,6-7-5,-17-4 5,-2-4 0,0-3 1,-1-2-1,0 2 0,-2-1 6,0 2-12,-1 1-5,0 1 565,-1 2-565,0 2 332,-1 2-343,1 0 0,-1 2-12,2 1 1,-2 1-17,2 1-12,0 0 7,1 2 4,1 3-21,5 8 22,-1 2-23,3 6-5,-3-1 0,0 1-57,0 2-66,-3 0-549,2 12 117,-3-10-280,1 9-509,-2-13-925,1-1 2308,2 1 0,-4-11 0,0 0 0</inkml:trace>
  <inkml:trace contextRef="#ctx0" brushRef="#br0" timeOffset="85959">26568 2907 16753,'-15'-41'-66,"-1"1"1,0 1 0,8 13 2333,10 26-3505,6 9-483,1 1-2766,6 12 4486,0 2 0,-8-10 0,1 0 0</inkml:trace>
  <inkml:trace contextRef="#ctx0" brushRef="#br0" timeOffset="86350">26917 3289 25353,'31'-43'35,"0"1"1,-2 1 0,-2 6 3,-2 4-6,0-5-21,-2-5-1,-2-5-34,-4-7 1,-2-4 22,-4 21 0,-2-2-894,5-22 0,-2 0 899,-7 25 1,-1 3 0,1-30-1,-3 7-10,-3 9 700,-3 8-667,-3 8-28,-2 7 697,0 7-708,-1 5 436,1 3-464,-4 4 1625,4 4-1591,-1 3 423,3 6-418,0 5-6,1 5-16,0 6 11,2 5-362,2 6 373,1 6 0,6 7-11,4 4-2037,6 6 2034,-5-29 0,1 1 11,0-1 1,3 3-435,5 3 0,3 4 1,-1-3 360,-1-1 1,1-1-645,12 20 1,-2-3 371,0-1-133,-3-3-483,-4-5 168,-3-4-301,-6-6-567,-4-9-708,-6-6 2372,-3-7 0,-2-7 0,0-2 0</inkml:trace>
  <inkml:trace contextRef="#ctx0" brushRef="#br0" timeOffset="86517">27030 2874 25284,'48'-33'-179,"0"1"0,-3 2 0,-3 7-643,7 18-2581,3 0 3414,11 0 1,-29 2-1,0 1 1</inkml:trace>
  <inkml:trace contextRef="#ctx0" brushRef="#br0" timeOffset="90808">25562 4576 18552,'3'-45'394,"-1"1"0,1 6 1,-2 8 1935,-3 21-2330,-2 13 1011,-2 5-999,-2 10 16,-1 8 5,-3 32-16,5-7 43,3-14 1,0 1-61,2 23-690,2-29 0,0 1 684,0 2 1,0 0-1,0 1 1,0 1-146,0 0 1,0 3 125,1 16 0,0 0-367,-1-14 1,1 1 363,0 10 0,0-1-6,-1-19 0,0-3-33,0 25-1631,-11 4 1681,1-23 17,-10 0 1666,-9-25-1661,6-11 205,-8-8-232,11-11-6,2-7-6,3-7 343,4-6-323,6 6 0,0-2 1980,0-19-1952,2 18 0,1 0 9,0-12 208,-5-12-158,-1 18 6,-6-8-23,-1 23-6,-4 3-11,-3 6 1,-2 3-7,-1 7-5,-9 2-22,9 8-12,-4 2-5,16 5 11,4 3 38,5 1-38,2 4 11,4 2 0,5 4-16,15 14 301,0-5-296,12 10 14,-5-13 0,2-1-14,8 8 5,-8-8 1,0-2 5,0-3 1124,-2-3-961,24 2-74,-1-14-88,11-3-2937,-10-15 2914,-10-4-17,2-3-204,1-1 53,0-1-304,-1 0-284,-3 0-785,-3 2 1552,10-4 0,-27 11 0,5-3 0</inkml:trace>
  <inkml:trace contextRef="#ctx0" brushRef="#br0" timeOffset="91321">25375 6281 16940,'0'-5'3259,"0"0"-4788,0 5 1708,-66-61-33,42 41 383,-18-16 0,2 4-445,22 25 965,-2 1-1032,8 4 427,3 2-444,1 3 3061,-1 2-3078,1 6-11,-4 13 11,4-4-22,-1 22 17,6-17 5,3 11-6,6-9 584,6 0-584,5 2-654,6-1 648,4 2 7,5-1-6,4 1-6,2-1 3,-10-10 0,0 0 20,11 8 0,7 5 39,-26-16-11,-10-2 11,-9-1 5,-14-2 1,-10 0-17,-7-3 0,-3-1-6,-25 3-128,17-3 1,-1-1 119,9-3 0,0-1-318,1 0 1,-1 0 314,-30 0-17,4-1 12,5-4-13,8-2-701,-10-14 41,28 4-728,-4-9-3047,30 9-4749,6 0 9202,1 2 0,-1 6 0,0 3 0</inkml:trace>
  <inkml:trace contextRef="#ctx0" brushRef="#br0" timeOffset="91805">25885 6332 26441,'-41'-21'-17,"9"5"-11,16 55 22,10-13-5,1 9-11,4-9-17,10 14 16,0-10 6,11 9-5,-2-12-975,4-4 991,0-1 1,1-4 326,-2-4-298,-1-4-6,-3-5 16,-1-3 157,0-7-162,0-3 39,9-16-33,-5 3 11,6-12-207,-8 7 195,-2-2 46,1-12-46,-7 10 7,0-6 4,-7 15-4,-5 4-18,-5 3-5,-6 3-17,-7 2-6,-5 4-203,-4 2 231,-4 2-33,-16 7-6,13 0 180,-9 6-214,20 0-16,6 0-22,4 2-35,6 0-44,5 2-123,2 0 57,7 1-1312,14 9 319,2-7-3237,11 0 0,2-2-3663,2-1 7852,22 5 1,-43-17 0,-6-3 0</inkml:trace>
  <inkml:trace contextRef="#ctx0" brushRef="#br0" timeOffset="92192">26371 6423 20174,'15'-40'394,"0"0"0,-1 2 0,-3 12 1676,-9 22-1924,-1 2 622,0 2-779,0 6 401,1 2-379,1 8 1291,1 2-1308,1 4 6,-1 3 12,2 14-29,-3-8-286,0 9 280,-3-13 1,-2 8 22,-2-11 0,-2 3 34,2-16 78,0-3 44,2-4 136,1-3-214,1-9-44,0-2 285,2-10-296,2-2-1,5-4-5,2-2 17,4-2 16,11-11-16,-5 11-333,7-7 349,-10 17-5,-3 4 0,-2 4-34,-3 4 6,-2 3-17,-2 2-6,-1 2 12,1 2-6,2 2 327,2 3-322,2 6-22,12 11 1,-5-2-278,7 10 305,-8-7-33,0 2-12,0 1-33,-3 1-305,-1 0 204,-2 0-89,-1-2-147,0-1-144,-2-3-181,0-2-251,1-3-392,2-3-729,2-3-1271,4-5-2011,4-3 5383,6-6 0,-12 3 0,0-3 0</inkml:trace>
  <inkml:trace contextRef="#ctx0" brushRef="#br0" timeOffset="92468">27211 6522 18401,'13'-40'625,"0"0"0,-1 2 1,-4 10 1737,-6 19-2088,-2 4 690,1 1-987,-1 3 435,-1 6-413,0 3 1431,-2 7-1426,-1 2-16,0 4 11,-2 3 0,1 1-257,1 1 246,1 1 5,1-2-5,3 0 0,4-2 0,16 7 5,1-8-447,14 2 481,-4-13 44,19-5-10,-10-7-1234,12-6 1289,-18-7 63,-1-6 27,-4-4 22,-3-5-562,-4-3 523,-4-2-17,-5-3 96,2-17-168,-6 14-23,1-12-5,-5 21 64,-2 3-109,-2 4-17,-1 5 353,-1 3-493,0 5 1027,-2 3-1637,-2 5 914,-13 5 1,10-1-1,-7 3 1</inkml:trace>
  <inkml:trace contextRef="#ctx0" brushRef="#br0" timeOffset="142136">7393 10133 24839,'-13'-42'459,"-1"1"0,2 2 1,3 12-320,7 24-107,2 3-27,0 5 5,0 4-5,1 7-17,1 6 16,3 5-33,-1 5-457,2 8 379,-1 5-1725,-2 8 1315,-1 7-30,-1-28 0,-1 1-695,0 1 0,-1 2 1241,0 5 0,-1-1 0,1 3 0,-2-1 0</inkml:trace>
  <inkml:trace contextRef="#ctx0" brushRef="#br0" timeOffset="142668">7266 10268 23711,'-9'-50'299,"1"0"0,1 4 0,4 7-154,11 7-49,6 2-764,3 3 741,4 1-3293,4 4 3287,3 4 428,21 2-456,-8 8-17,18 1 1,-15 13 5,3 3-17,2 7-262,0 7 217,0 5-5,-1 6-6,-18-5 0,-1 3 8,-7-7 1,-2 2-12,4 7 1,-3 3-90,-9 2 0,-6-1-406,-6 21 481,-5-20 0,-4-3-16,-22 11 5,-9-5-11,-7-6-17,11-15 0,-1-2-61,-19 6 22,21-10 0,1-3-398,-8-3-1290,-4-5-7369,18-7 9358,-3-2 1,23 0 0,3 2 0</inkml:trace>
  <inkml:trace contextRef="#ctx0" brushRef="#br0" timeOffset="143326">8258 10183 26306,'-5'-27'213,"1"5"-190,2 23-7,1 1-16,-1 3 23,0 1 10,-2 3-27,-1 2-6,-1 2 6,1 2 5,0 2 6,1 1-12,1 1 18,1 0 21,1 3 1,1-8-11,3 3 11,2-10 22,1-2 11,2-3 17,1 0-11,2-3-16,1-3-24,3-4 1,3-4 0,1-2 0,0-4-12,-1-2 7,0-1-7,-3-3-5,-2-1 6,-3 0 78,-2-14-17,-8 11-56,-2-3-22,-11 17 0,-2 9 5,-5 2-16,-2 2-1,-3 2-27,-3 3 22,1 2-288,-1 4 282,3 1 23,1 3-11,4 0-12,5 1 6,2 0-28,4 2 22,4 1 1,2 1 10,3 3 18,4 2-40,3 2 6,7 0-120,5 1 81,6 2-17,7 0-34,5-1-1031,6 0 931,4-2-183,-14-10 1,2 0-295,15 5 162,-19-9 1,-1-1-1182,6-1-1512,-8-4 3209,0-3 0,-16-3 0,0 0 0</inkml:trace>
  <inkml:trace contextRef="#ctx0" brushRef="#br0" timeOffset="143726">8766 10265 18218,'-1'-3'4677,"0"0"-554,1 3-4118,-35-46-894,27 34 872,-27-33 35,35 48-29,0 2 210,2 1-199,2 2-11,5 0 6,5 1-1,28 0 6,-12-5-354,21 0 371,-21-7-6,-2-2 0,-2-4-5,-2-2 0,-5-3 10,-1-1-4,-4-1-1,-3-3 11,-2-1-5,-4-1 5,-2-1 12,-1-1 436,-2 1-402,-2 2-1,-1 2 22,-4 2 206,-1 4-211,-3 2-6,-1 3-11,-2 3 34,-11 2-62,4 5-16,-8 3-18,6 4 396,0 4-378,-8 10-1,9-5-16,-2 9-6,13-8 11,4 2-11,4 1-6,2 2 1,5 2-1,4 0-16,6 1-627,4 1 593,5-1-940,4-1 851,4 0-74,3-1-150,4-3-174,2-2-152,1-5-151,0-4-1870,14-5 380,-15-8-1361,10-7 3697,-17-7 0,-16 6 0,-1 0 0</inkml:trace>
  <inkml:trace contextRef="#ctx0" brushRef="#br0" timeOffset="144210">9422 10063 21763,'-14'-37'226,"0"-1"0,1 1 0,3 14 1571,8 23-1752,0 1 667,1 2-684,0 4 6,-1 3-17,1 3 349,0 3-355,1 2-5,0 2-17,2 2 22,2 0-22,2 1 5,1-1 12,2 1-40,2-2 6,1-2-50,11 3 50,-5-9 16,7 2 24,0-14-7,-7-5 1186,5-6-1196,-6-6 16,0-3-282,2-3 299,1-2 39,7-12-17,-7 9 6,3-8 17,-10 13 22,-4 4 6,-3 2 0,-3 5-6,-2 3-11,-1 4-28,-2 2-6,-3 2-16,-2 3-6,-3 3 277,0 4-294,0 1-22,2 2 17,3 8-18,2-4 1,3 6-17,6-5 11,4-1-5,6 1 22,5-1 0,5-1-34,5-2 12,4-1-40,22 0-875,-15-6 926,14 0 11,-22-9 5,-4-4-545,-3-3 557,-5-6-12,-2-1 29,-5-3-1,-3-2 68,0-14-56,-7 7 28,0-11 72,-10-2-49,-2 11 38,-15-18-72,4 23 854,-9-6-882,7 14-6,-1 2 0,2 4-17,1 2 601,3 3-612,2 3-23,2 1-21,1 2-35,2 2-89,0 3-946,1 9-662,3-1 1776,1 6 0,3-11 0,0 0 0</inkml:trace>
  <inkml:trace contextRef="#ctx0" brushRef="#br0" timeOffset="145084">10708 9981 17440,'4'-9'4290,"-2"1"-3326,-2 8-219,26-71-4403,-16 39 3904,5-12 0,-1 1 174,-8 16 591,-1 2-692,-3 3-16,-1 2-68,-3 4-39,-3 4-62,-3 4-38,-6 4 72,-12 4 3244,-8 10-3339,-14 11-51,6 4-1293,2 6 1288,12-4-12,3 1-419,2 2 419,5-1-262,2 24 246,11-22-6,6 15-22,26-24-1,17-9 29,2-2 640,6-10-641,-15-6 34,0-13 1,0-3 0,1-5-15,-5 1 0,-3-2 15,-13-1 27,-4-1-16,-3 0 11,-3 2 63,-2 3-30,-3 2 260,-1 6-80,-8 0-202,1 9 11,-19 10 840,11 5-901,-9 9-6,13-1 33,0 2 419,4 3-458,2 1 1,1 3 5,3 1-12,1 2 1,2 0 6,4 1-18,20 22-1652,-6-20 1669,17 14 0,-11-27-28,1-4 45,-1-4-11,11-6-11,0-13 28,11-13-409,-11-6 398,-2-8 5,-13 6 0,6-22 6,-8 9 134,-8 13 1,-1 0-119,4-15 1,-2-1-185,0 1 213,-2 3 10,-2 1 136,-3-8-85,-3 16 6,-3-4 391,-5 19-446,0 4-74,-2 4 0,0 3 1314,1 3-1314,1 3 278,2 5-278,1 4 0,1 4 0,3 17 0,3-3 0,16 28 0,-2-17-1286,16 13 1286,-3-13 0,7 1 0,-8-9 0,2 0-771,-7-5 0,0-1 704,9 8 0,0 0-34,-9-8 0,-3-1-64,0 0 0,-2 0-1236,15 21 399,-12 1-8829,-20 13 8610,-9-19 0,-5-2 0,3-26 0</inkml:trace>
  <inkml:trace contextRef="#ctx0" brushRef="#br0" timeOffset="145700">12868 10130 23197,'17'-44'592,"1"0"0,-2 5 0,-3 6-262,-6 15 519,-2 6-765,-2 4 182,-1 5-243,0 6 10,0 6 131,0 9-142,-1 12-22,0 11-758,-5 12 691,0-21 0,-2 1-873,-2 5 1,-3 1 412,-2 4 1,-1 0-2140,-3 4 0,0 0-2250,0-2 1,0-2 4374,1-4 1,1-3-1,-1 4 1,6-18-1</inkml:trace>
  <inkml:trace contextRef="#ctx0" brushRef="#br0" timeOffset="147188">14555 9398 22655,'0'-37'1232,"0"0"0,1-21-1143,1 64 23,2 6 6,4 7-39,2 8-6,4 8-34,2 8-28,2 8-748,0 8 729,-9-26 0,0 0-539,-1 2 0,1 1 521,-1 1 1,0 1-17,-1 1 0,0 0-23,0 0 1,0 0-23,-1 1 0,0-1-48,-1-1 1,0 0-695,0-2 1,-2 0 677,1-3 0,-2-1-101,1 25-260,-3-10 411,-6-9 78,-3-9 29,-8-10 552,-3-10-451,-14-16-57,6-9 12,-8-17 77,12-7-83,2-10-28,12 20 0,0-1-11,1-3 0,1-1 0,0-4 0,1 0-6,0-3 0,1 0 29,0-2 0,1-1-9,1 1 0,0 0 11,0 0 0,1 1 2,0 2 1,1 0 14,-1 2 0,0 1-3,1 2 0,-1 2 5,-1 2 1,0 1 67,-4-25-499,-1 6 482,1 4-16,1 5-12,4 3-39,3 3-6,6 4-16,6 4-27,23-2 4,-3 10 11,19-1 8,-19 15 1,1 2-117,21-1 100,-17 5 0,0 1 2,15 6-5,-3 9-11,-3 6-6,-6 8-11,-6 5-11,-9 6 0,-9 3 11,-8 2 19,-12-14 1,-5 0 14,-9 15-6,0-18 0,-2-1 11,-20 7-11,-6-3-6,-5-3 12,-2-4-17,1-6 1244,1-3-1698,15-13 0,0-3-946,-3-7-1716,-9-13 3127,41-16 0,5 15 0,3-1 0</inkml:trace>
  <inkml:trace contextRef="#ctx0" brushRef="#br0" timeOffset="147573">15356 8987 22145,'-3'4'2402,"0"0"-71,3-4-2331,15-56 0,-3 46-6,25-32 12,-12 59-6,11 10 0,-6-1 5,1 4-1098,-6-6 1,1 2 1047,12 15 20,-12-14 0,-1 1-129,-4-1 0,-4-2 138,6 12 4,-3 7 24,-20-20-12,-9-4 5,-8-4 6,-10-4 1,-5-4 1209,-2-4-1176,-1-5 834,5-6-789,-1-17-57,13 0-585,3-12 563,12 6-345,8 0 328,3-1 9,10 3 0,3 2-9,7-6-301,-4 8 0,1 1 301,5 4-39,2 2-296,2 2 184,1 1-173,2 2-286,1 2-482,1 1-1321,1 2 2419,4 0 0,-21 4 0,-1 0 0</inkml:trace>
  <inkml:trace contextRef="#ctx0" brushRef="#br0" timeOffset="148098">16450 9007 22807,'35'-45'690,"0"0"1,-2 3 0,-7 8-332,-18 16 271,-1 0-333,-4 2 48,-2 1-177,-5 4 13,-3 1-103,-8 4 137,-5 3-181,-7 2-1,-5 5-775,-4 4 753,-3 5 34,0 4-28,2 2-326,2 3 309,5 1 0,3 2-11,6 1 27,4-2-10,6 1-17,4-1 11,3-2 0,5 0 0,4-2 723,5-2-723,5-2 70,4-1-75,5-5-1,4-1 0,2-5-10,3-2 4,-1-3-524,0-5 536,-1-4 17,-2-6 0,-2-3 11,-4-3 0,-2-3 11,-5-3 56,0-17-34,-7 11 18,0-13 276,-7 18-120,-3-4-128,-2 12-34,-2-1-1,-1 14-27,-1 3 528,0 3-573,1 1 17,-1 3-11,0 2-6,1 4-11,-1 19-6,4-7-5,1 14-46,6-12-16,4 2-72,5 1-74,3 1-123,4 1-981,4-1 634,3 0-180,4 0-436,5 0-768,3 0-2055,5-2-5692,-2-4 9223,-4-4 0,-19-8 0,-7-4 0</inkml:trace>
  <inkml:trace contextRef="#ctx0" brushRef="#br0" timeOffset="149224">17249 9078 14813,'0'-6'6850,"0"2"-4929,0 4-1310,1-71-2051,2 40 1675,-2-13 0,2 1 186,4 14 202,0 3-236,-1 3 361,-3 5-457,-1 2 157,-13 3-387,1 6 51,-25 6-67,10 8 1010,-14 6-1027,8 4 12,-15 13-235,12-4 198,9-2 0,1 2-43,-3 18 24,4 1-7,13-6 6,9-14-288,7-3 261,5-3-113,37 3 123,-15-12-521,27 1 539,-26-16 16,0-2-12,-1-8 1,8-16 0,-10 4 22,5-15-11,-14 6-2935,-3-6 2946,-3-5 6,-3-7-921,-2-5 929,-7 26 1,0 0-7,0-2 1,-1 0 8,0 0 0,0-1-3,-1 2 0,-1 0-298,1-27 362,-1 6-16,-4 10 28,-2 6 76,-3 10-82,-2 6 2363,2 5-2374,0 6 1757,1 3-1847,3 5-11,1 2 913,3 7-919,0 4 12,3 8 422,2 6-411,4 7 22,0 9-1619,2 5 1580,0 8-39,0 5-45,0 5 28,-6-31 0,0 3-171,2 12 1,0 0 36,-1-12 0,-1 0-79,2 9 1,0-2-415,5 9-555,-1-7 348,2-6 72,0-7-156,2-6-488,2-7-627,3-7-655,2-5-224,2-6 318,3-6 757,1-4 796,2-8 739,-1-3 800,0-4 751,-2-2 729,-2-1 1450,-3 0-633,-3 1-163,-4 2-402,-5 4-70,-4 3-888,-4 4-314,-6 2-168,-2 2-106,-6 2-85,-3 2-61,-1 0 230,-8 2 266,6 2-770,-3 1-53,9 2-65,5 0-28,2 1-34,4 1 0,0 2 12,4 2-12,2 1-6,5 2 7,4-1-12,5 0-6,5-1-28,18 0 12,-7-3 11,14-1 11,-17-2-6,0-4 12,-6-2 11,-4-5 16,-6-1-10,-4-3-12,-5-2 11,-4-2-33,-2-1 17,-3-1 22,-2 0-23,-3 1 34,-3 0-5,-1 1-6,0 1 6,-2 2-12,1 4 12,-2 1-6,1 3 22,0 4-16,0 1-23,-1 2 6,1 2-12,0 2 23,-1 3-17,-5 10-3436,0 7 3419,0 4-7,4 4 7,9-5 1,3 3-7,2 2-60,10 15 4,1-11-307,11 8 157,2-14-146,4-1-67,4-1-45,6-2-95,5-1 2241,6-4-2353,6-4-1377,5-5 1438,1-6 112,-2-5 74,-1-6 93,-7-4 108,-4-5-126,-7-4 338,-6-3 102,-6-2 61,-6-1 95,-7-1 90,-5 1 90,-5 0 882,-4-5-726,-5 8-50,-3-5 780,-2 13-903,-1 1 1464,-1 3-1307,-6 0-337,3 4 430,-11 2-520,10 4-32,-4 3-29,9 3-11,0 1-39,3 2-1,0 1-10,4 0 0,0 2-1,2-1 12,2 2 5,5-2-33,2 1 0,7-1-17,4-1-34,4-2 46,3-2-7,3-3-16,0-3 11,0-1-17,11-9 68,0-8-12,-1-4-1058,-6-4 1069,-14 3-27,-2-2 27,-4-1-723,-5-1 740,-3-1 28,-3 0-5,-5 2-302,-3 2 296,-6 1-11,-4 4 16,-3 3 18,-1 2 16,-1 4 11,0 2-38,1 3-29,1 2 22,-7 6-44,9 2-6,-4 6-5,10 2 926,-4 14-927,6-2-2488,-2 12 2471,7-7-32,2 2-674,5 2 556,5 0-2115,5 1 1807,8 0-331,5-1-789,6-1-2535,-5-11 0,1-1-3157,13 8 7282,10 2 0,-33-22 0,-7-5 0</inkml:trace>
  <inkml:trace contextRef="#ctx0" brushRef="#br0" timeOffset="149891">19350 8853 25619,'-19'-45'550,"0"0"1,3 6 0,2 8-406,9 19-50,3 7 28,1 4-106,1 7 36,3 9-42,-1 4 23,4 10-12,0 0-3378,2 4 3373,-2 5-17,2 7-713,-2 3 724,0 6-2026,-2 3 2037,0 4-16,1 2-88,-3-31 1,0 0 76,3 30 5,1-2-6,-2-5 14,-2-22 1,-2-1 1951,-14 25-1983,-5-14 35,-8-18-7,4-30 6,7-8 1,2-10 706,1-7-712,1-8 2941,3-6-2925,1-7-1108,5 8 1,0-1 1090,1 8 1,1-1-3,0-14 0,1 0-796,1 11 0,1 2 801,0-1 0,0-1-220,1 2 1,0-2 216,1-12 1,-1-2 0,-1 4 0,-1-1-823,1 2 0,0 2 825,-2 6 1,0 5 2,0-8 1005,0 7-1044,3 7 1275,8 2-1253,3 14 12,10 2 472,1 16-489,4 4 5,6 7-5,0 6-6,-1 6 0,1 3 1598,7 10-1612,-9-6 0,-3 0-47,-2 6-60,-14-12 1,-3 2 48,2 13-90,-10 11-23,-19-21-848,-16-4 692,-12-3-186,-11-2-390,24-14 1,-2 0 266,0-2 1,-3-1 666,-20 0 0,3-1 0,3 0 0,16-4 0,-1 0 0</inkml:trace>
  <inkml:trace contextRef="#ctx0" brushRef="#br0" timeOffset="150533">20397 8793 21859,'-1'-8'2509,"0"3"-1859,1 5 465,0 0-1132,10-26-22,-7 33-51,8-13-442,-10 59-258,0-8-2639,-3 14-985,1-14-5007,-1-6 9421,0-6 0,1-16 0,1-7 0</inkml:trace>
  <inkml:trace contextRef="#ctx0" brushRef="#br0" timeOffset="150905">21123 8365 26110,'-26'-13'28,"9"11"479,33 35-507,3 4-28,3 2-2082,2 1 2082,1 2-5,1-1-2128,0 1 2145,-2-4 10,7 7-145,-10-15 162,1 2 23,-12-20 5,-3-6 174,-1-17-146,-2-3-5,2-16-23,-2-1 0,0-4-22,0-6 72,0 8 0,0-1-78,2-21-5,-1 19 0,1 0-1,5-15 1654,1 5-1659,2 3-175,5-1 158,-5 16-22,3 0-6,-6 18-44,2 4-68,2 2-73,5 3-134,3 4-246,4 2-264,4 5 492,4 2-1657,1 3-1243,1 2-5786,-4 0 9068,-7-2 0,-11-7 0,-8-4 0</inkml:trace>
  <inkml:trace contextRef="#ctx0" brushRef="#br0" timeOffset="151246">21984 8375 19451,'3'4'4100,"-2"0"-1871,-1-4-2145,39-3 11,-18 2-16,35-7-3449,-31 3 3404,3-7-12,-3 0-373,1-2 412,0-2-5,0-2 45,-3-2 5,-3-1 18,-4-1 8,0-9 19,-9 8-11,-1-5 95,-13 6-162,-3 8 3119,-10-3-3125,-2 10-11,-5 2 6,-2 3 45,-2 1-68,0 3-17,3 3 1,2 3-7,4 2 114,-3 9-136,8-2-5,-1 8-17,9-6 0,4 3-17,1 1-39,4 2-5,5-1-298,14 12 63,4-9-598,13 9 300,-1-11-1697,12-1 0,4-2-78,-16-7 0,1 0-2519,20 6 1,-1-1 4351,1-4 1,-26-9 0,-13-3 0</inkml:trace>
  <inkml:trace contextRef="#ctx0" brushRef="#br0" timeOffset="151623">23051 8373 19590,'5'-47'649,"0"0"1,-1 4-1,-2 7 1022,-7 14-1357,-3 5 669,-5 4-827,-4 4-44,-5 5-44,-6 2 406,-4 5-429,-23 12-39,12 2-335,-14 10 317,20-5 7,5 3 238,5-1-233,5 13-11,11-8-39,8 15 16,12-21 23,7 4 11,5-12-39,5-5 28,4-5-1,2-2-320,2-5 355,1-5-23,0-5 5,-1-6 23,-3-4-11,-3-5 22,-5-4 6,-3-6 33,-8 5 1,-2-3 592,3-23-601,-5 17 0,-2-1-698,-2 8 0,-2 2 723,1-2 1,-2-1 18,1 2 1,-2-1 2,1 2 1,-1 0 134,-1-25-50,-2 8-358,-2 9 286,-1 8 2,-1 3-132,1 12 697,0 1-697,3 11 1504,2 3-1504,0 11 0,3 5 0,1 15 0,4 7-751,5 11 751,2 10 0,-5-25 0,-1 1 0,2 4 0,-1 0 0,1 3 0,-1 1-942,1 2 0,-1 2 684,0 2 1,0 1-278,0 3 0,0 1-1182,-1 2 1,0 0-3200,0-2 1,-1-2 4359,-2-5 0,0-3 0,1 4 0,-3-20 0</inkml:trace>
  <inkml:trace contextRef="#ctx0" brushRef="#br0" timeOffset="162271">6484 1761 31790,'-4'0'977,"1"0"-977,3 0 0,34-30 0,-11 16 0,3-5 0,2 0 0,8 4 0,7-3 0,7-3 0,6-2 0,-25 10 0,2 0 0,1-1 0,2 0 0,2-2 0,1 1 0,2-1 0,1-1 0,1 0 0,1-1 0,0 0 0,0 0 0,1 0 0,-1-1 0,-1 1 0,-1-1 0,-3 2 0,1-1 0,8-5 0,-1 0 0,-16 7 0,-2 0 0,6-3 0,-5 0 0,-5-2 0,-12 3 0,-8 1 0,-11 2 0,-7 0 0,-10 1 0,-7 2-312,-24-2-957,11 4 415,-14 0 528,21 4 673,5 1 1299,5-1-878,6 2-768,5-1 0,4 1 0,5 0 0,2 1 0,3 1 0,0 1 0,4 0 0,3 1 0,5 0 0,20 6 0,-2 1 0,17 5 0,-5 1 0,2 2 0,3 4 0,-14-3 0,0 0-862,15 12-316,-18-9 1,-1 0 76,5 12-311,-6 1-555,-5 3-1724,-6 1 3534,-6 7 0,-5-20 0,-4-1 1</inkml:trace>
  <inkml:trace contextRef="#ctx0" brushRef="#br0" timeOffset="165897">9022 968 32767,'9'-37'0,"-1"13"0,0 49 0,-2 4 0,-2 3-331,-2 3 11,-2 1 162,0-1-1115,0-2-2125,-3-1 2800,0-5 1228,-2-2-240,0-4-101,0-4-55,2-4-13,-1-3 61,2-3 78,0-3 408,-1-4-295,1-4-1178,-1-4 3595,-1-10-3505,0 1-29,-2-10-28,2 5-101,-1-4 75,0-3 13,-1-4-2571,0-5 3260,2-4-35,2 9 1,1 0-586,0-19 532,3 18 0,1 1-301,6-11 328,16-12 110,-3 18 24,9-5 25,3 23 5,-8 9 55,7 4-290,-10 8-6,0 5-31,0 3-31,1 6-9,1 1-18,11 16-69,-9-7 2256,8 13-1970,-13-9-5,-2 2-2370,-3 2 2369,-3-1-484,0 16 491,-7-14 5,-1 10-12,-4-19 35,-6 2 549,-3-7-539,-1-3 1,-1-9 11,3-6 2999,1-4-3004,0-3 1177,0-5-1201,0-6-4,3-5-12,1-5 0,2-3 11,4-3-28,11-17-1190,0 12 1196,8-9 11,-5 19-558,-2 4 552,-1 5 23,-2 5 33,1 0-50,-3 6 0,3 0-11,-4 5 0,3 1 1142,0 1-1137,4 1-39,11 5 28,-5 0 60,10 7-76,-8 0-2034,9 18 1,0 5 1360,-2 3-966,0 0 1,-3 3 1671,-14 19 0,-9-34 0,0 12 0</inkml:trace>
  <inkml:trace contextRef="#ctx0" brushRef="#br0" timeOffset="166559">10420 970 24805,'13'-45'194,"1"1"1,-2 3 0,-2 6-367,-3 5 762,-2 3-517,-2 2 483,-2 4-647,0 2 637,-1 3-1368,-2 4 1419,-3 4-1109,-2 3 839,-5 3-553,-2 3 549,-5 4-499,-15 14-2,6 0 132,-10 10-460,12-4 576,1 3-148,3 1-110,3 1-87,3 1 196,4 0-15,3 0 11,3 0-7,4-1-86,7 8 86,4-11 10,9 4-429,3-17 504,5-4 10,4-5 6,19-6-11,-11-5-1027,12-7 1038,-18-3 12,-2-4-162,-3-3 167,-2-2 11,-3-1 1,-3-1-1,-4-1 6,-1-1-12,-4 1 1,-1 1 28,-3 4 398,-2 3-376,-3 5 39,-7 2-90,-1 8 1551,-8 1-1567,-10 11 280,4 0-286,-7 8 0,8-1-5,2 2-17,3 1-6,3 1-6,3 2-16,2 0-45,4 2-45,1 1-73,5-1-83,4 1-96,5-1-162,7 0-1508,20 5-77,-5-7-2741,15 1 4869,-7-7 0,-19-8 0,-1 0 0</inkml:trace>
  <inkml:trace contextRef="#ctx0" brushRef="#br0" timeOffset="166783">11343 671 19440,'-1'-3'3052,"1"1"-935,0 2-1843,-72-17-879,40 17 689,-13-6 0,0 2-835,13 18 863,0 3-23,0 4-38,3 1-12,1 2-34,3 2 261,4 2-255,5 1-22,6 0-6,4 1-11,6-1-45,6 1-72,6-1-317,8 0 47,7-2-234,5-1-477,8-3-701,6-4-2491,7-3 4318,-19-10 0,-2-1 0,4 1 0,0-2 0</inkml:trace>
  <inkml:trace contextRef="#ctx0" brushRef="#br0" timeOffset="168860">12532 902 32416,'-5'-54'-473,"-1"-1"1,1 2 0,0 9-911,0 24-5016,0-1 5908,3 13 1580,0 2-1382,2 3 925,-1 2-2061,7 9 1246,-1 2-5,6 9 74,3 12 34,-3-4-240,1 12 203,-5-9 42,-3 1 54,-1 0-10,-3-1 3099,-2 11-3063,-1-11 6,-2 4 62,-1-7 197,2-14-80,1 2 0,2-14 375,1-5-469,0-3-46,0-6-16,0-5-23,0-3-6,0-16 7,1 5-529,1-14 534,2 10-23,1-4-1554,1 2 0,1-1 1583,0-9-9,0 10 0,0 1-37,0 5 34,0 4-5,0 5-12,-1 5 511,5 1-522,-2 8 3392,6 2-3375,-2 5-28,3 3 17,2 3 28,4 2-34,27 19-11,-16-7-1080,18 15 1086,-25-11-18,-4 1 7,-3 1-526,-4 17 548,-7-10-11,-4 14 22,-9-15 5,-3 1-10,-3-3 10,-2-4 1,-1-1 39,5-10 1019,-1-3-1014,8-8 6,0-6-39,1-4 574,0-5-563,4-17-17,1 4-359,3-12 354,3 10 16,5-13 1,-3 10 27,3-6 23,-2 9-45,-4 8-28,2 0-6,-3 9 23,2 3 5,1-1 51,15-1-73,-4 4 11,13-1 360,-5 5-371,3 0 11,2 2-11,0 3 0,1 2-50,20 19-12,-24-7-33,12 14 0,-32-10 11,-6 4-28,-5 1-353,-15 21 22,0-10-792,-2-3 0,-2-1 31,-3 7-992,-4 11 2196,11-16 0,7-17 0,3-1 0</inkml:trace>
  <inkml:trace contextRef="#ctx0" brushRef="#br0" timeOffset="169412">13746 626 24533,'-5'-11'-169,"1"2"-6,4 9 2408,0 0-2595,36-60-924,-18 43 1207,5-15 1,2 4-65,-4 27-645,3 1 1023,13 3-221,-9 2-228,9 4 225,-6 9-28,-10-1 11,4 7-22,-15-4-11,-2 1 11,-5 1 0,-4 0 28,-10 10 23,-9-2-1,-2 0 6,-5-6 816,9-11-671,-9 1 426,0-5-324,5-2-28,6-6-29,14-3-39,1-2-55,1 0-18,0-2-33,2 1-23,2-1 1,2 2-29,2-1 12,2 2-1,9 1-22,-2 1 1,8 1 21,8 5-10,-5 1-372,12 6 365,-10-2 1,1 2-11,1 2 11,-3 0-1,-2 0-38,-5 1 22,-6 1 39,-13 13-22,-11-9-11,-15 8-249,-7-14 227,-6-2-68,-22 1-51,12-6-769,-14-1 383,21-5-695,3-4-3679,4-3-4868,5-3 9763,8-2 0,9 5 0,5 2 0</inkml:trace>
  <inkml:trace contextRef="#ctx0" brushRef="#br0" timeOffset="171569">15836 574 27123,'1'-3'-586,"-1"1"3983,0 2-1471,41-64-1603,-28 44-203,10-15 0,-1 2 192,-12 21-280,9 2-32,-2 2 0,7 2 0,-4 6 0,3-1 0,2 2 0,3 2 0,1 1 0,1 4 0,0 1 0,-1 1 0,-3 2 0,-3 1 0,-5 0-487,-5 0-948,-5 1-201,-3 0 390,-3 1 247,-4-1 400,-2 2 262,-4-1 587,-1 0-76,-1 1-60,0-2 290,-1 5 70,3-6-189,-1 3-537,4-7-118,0-3 100,3 0 265,0-4 305,1-1-326,0-4-150,0-4-243,1-1 247,0-3-35,0 5-52,1-2 2,2 2-79,3-1-39,2 1 370,3 1 50,1 0-45,3 2 39,2 0-50,1 2-28,2 0 44,1 4-49,3 2 21,0 4-454,2 5 382,-1 3-28,-1 5-56,-4 4-79,-4 4-27,-5 1 5,-6 2 33,-8-1 46,-6-1 21,-6-3-10,-5-3-320,-11 3 202,8-10-73,-6 2-450,13-11-306,1-3-1378,0-2 2515,-2-2 0,8-2 0,0 0 0</inkml:trace>
  <inkml:trace contextRef="#ctx0" brushRef="#br0" timeOffset="172019">16767 420 32767,'-3'-5'-1664,"1"2"1201,2 3 1684,-4-67-3442,13 45 2113,-6-16 0,3 4-48,19 26 1075,2 2-1393,2 3 1667,2 1-38,0 2-1155,0 3 706,-2 3-706,-2 3 0,-1 2-446,-5 3-796,-3 2 27,-5 3-80,-3 2-22,-4 3 207,-4 15 480,-4-7-629,-5 12 1046,-6-13 143,-5 1 139,-2-1 130,-4-2 188,-10 9-73,9-14-457,-4 3 35,15-15-13,4-3 600,4-4-589,3-3 195,2-1-271,6-4 879,2-1-659,7-3-18,4-3-16,5 0-44,4-3-24,3 2-123,5 0-173,3 2-1669,4 0-1070,3 1 3103,12-1 0,-28 5 0,1-1 0</inkml:trace>
  <inkml:trace contextRef="#ctx0" brushRef="#br0" timeOffset="172926">17879 261 32767,'2'-6'0,"-1"2"0,-1 4 0,22-61-496,-15 42 210,5-15 0,-1 4 612,-10 26-743,-1 2-1133,0 2 1600,-2 4 127,-4 2-615,-3 5 831,-5 5-286,-3 2-252,-15 15 41,6-5 1627,-9 13-2217,0 7 206,10-8-623,-5 14 237,13-13-519,4 3 992,1 1 190,7-14 1,1 2-1076,-1 13 888,8 10 2,8-24-41,9-5 241,6-5 30,6-4 8,20-5 45,-11-6 20,12-4 19,-18-8-2679,-3-3 2781,-3-5 38,6-11-21,-12 5 100,7-14-49,-18 15 437,-1-5-455,-9 10-27,-3 0 647,-16-5-670,3 8 28,-12-6 3255,8 9-3221,1 0 447,2-1-470,1-1-16,3-2-1,3 0 12,2-2-1,2 1 12,2-1-17,2 2-5,1 1 66,5-2-55,-1 5-34,2-1-17,-2 4-5,-2 2 5,2 0-17,-1 2 17,8 1-11,-1 1-22,19 4 22,-4-1 11,16 1 12,-2-1-3284,6 0 3261,2 3 6,0 1-33,-1 4 27,-6 2-39,-7 2-208,-9 3 152,-10 2-717,-27 29-18,-6-17-91,0-5 0,-2-2 921,-18 7 0,19-17 0,0 0 0</inkml:trace>
  <inkml:trace contextRef="#ctx0" brushRef="#br0" timeOffset="173860">18756 481 28617,'1'-6'1995,"-1"1"-1123,0 5 320,20-63-1475,-13 46 187,3-20 0,0 9-186,-8 27 534,-2 5-1553,1 3 849,-1 5 176,1 5-691,-1 3 513,-2 4-60,-3 18 116,0-7-517,-2 13 816,1 1-1098,1-11 1080,1 9-3,0-16-29,1-4 110,0-3-10,0-4-4,1-4 34,-1-3 20,1-4 105,0-3 40,1-3 106,0-2-174,-1-8 1165,-2-7-1221,1-5-16,-1-7 5,2 2-17,1-3 23,0-4 0,2-3 11,6-22-420,0 12 397,6-16-5,-2 18 11,7-14-16,-5 15 5,4-7-11,-1 10 22,-4 12-22,6-4-1,3 10 1,-2 7 22,19-3 1,-12 10 10,12-1-457,-8 6 446,0 1-16,2 4-12,0 2-11,11 11 0,-11-1 0,5 6 0,-15-4 5,-4 1 7,-4 2 385,-4 0-369,-5 1-6,-8 9 0,-5-8 1,-7 7-6,-3-12 5,-14 7 12,6-8-483,-9 5 483,10-10 5,1-2-6,3-3 458,2-2-435,3-2 17,4-2-17,3-3-17,3-7-16,3-1 33,4-7-23,2 3-10,4 0 521,1 1-521,2 0-6,-1 4 11,0 1-17,5 1 17,-2 3 0,5 1-6,-1 2 6,3 4 11,16 8-625,-4 2 597,12 7-11,-12-2 5,0 3-10,-3 1 10,-5 3-16,-3 0-6,-7-1 6,-4-1 11,-5-2 23,-7-3-1,-5-2-5,-9-1-62,-20 2-33,4-4-1222,-15 1 941,10-8-246,-3-2-691,-2-1-1303,-3-1 2590,-8-2 1,26 1 0,0-1 0</inkml:trace>
  <inkml:trace contextRef="#ctx0" brushRef="#br0" timeOffset="177918">7122 6063 21219,'-39'-26'373,"1"1"1,2 2-1,11 6-311,22 15 1289,2 2-1328,3 4 440,2 1-435,3 5 217,0 2-217,2 1-11,1 3 0,1 2-6,1 1 0,4 2-11,2 2-6,6 2 233,5 2-227,6 2-1470,7-1 1470,4 1 0,5-2-11,4 0 17,3-3-12,-28-12 0,0-1-5,28 10 11,-2-2 0,-4-2-476,-21-7 1,0-1 470,10 4 5,4 0 17,-26-8 33,-7-3 46,-5 0 359,-3-2-371,-3-1 1333,-1-3-1400,0-3 1231,0-8-1214,-1 1 5,0-6 6,-2 6 5,-2-1 6,-2 0 12,-3-1-1,-3 0-6,-3-1-5,-4-2 0,-3-1-442,-2-1 470,-3 0 11,1-1 112,-10-6-106,10 8-6,-3-2-6,14 10-5,4 4-16,4 1-24,3 4-27,3 0-73,2 3 51,6 3 464,1 2-459,8 5-22,11 11 22,-3-2-11,11 8-542,-8-4 548,3 0-18,-1 2 12,1 2-11,0 0-12,-1 2-11,-1 0-16,-4 1-23,-3 1-39,-5 0-85,-5 2-167,-5 1-269,-6 1-667,-6 1-2895,-8 1-5361,-4-2 8763,-1-5 1,9-14-1,4-8 1</inkml:trace>
  <inkml:trace contextRef="#ctx0" brushRef="#br0" timeOffset="180495">9277 6575 25011,'15'-31'-11,"-1"10"76,-8 39-54,1 4-4223,-2 2 4212,-3 3 706,0 1-701,-2 2 1,-1 0-1,-2 0-10,0-2 10,-2-1 22,1-3-16,-2 2-11,2-8 12,0-1 21,2-10 62,1-3 13,0-3 3407,1 0-3465,0-9-11,0 0-16,-2-10-6,2 0 5,0-4 6,0-2 6,0-3 16,0-3-22,0-2 11,1-3-11,1-2-68,0-2 85,1 1-12,-1 2 12,1 3 5,1 4 6,0 3-33,0 3 16,1 4-22,1 3-12,1 3 23,2 4-28,3 2 6,2 2-6,5 3-6,3 1 6,3 2 6,2 2-17,1 3 11,3 4-3076,0 2 3059,1 2-1845,0 3 1828,-3 1-756,-2 4 762,-4 2-87,-3 1 109,-5 1-5,-5 0 11,-4 1-11,-4 0 27,-1-2-16,-4-1 12,-1-4-7,-2-2-10,1-4 2070,1-3-2031,1-5 2348,2-2-2248,0-2 1663,1-2-1707,1-7 161,0-2-161,4-16-46,0 4 7,3-9-18,-2 4 7,2-1-1,0-1-6,0 1 1,0-1-17,1 2-6,1 3 6,-1 3-6,1 4 0,2 0-11,-2 7 0,1-1-5,-2 8 5,1 0-17,1 1 0,2 3-5,1 3-6,2 2-6,2 4-3414,1 3 3370,0 3-29,2 4-44,-1 3-45,0 4-101,0 3-128,-1 2-136,0 2-145,1-1-546,-1 0 300,2-4-213,-1-2-2134,9 1 319,-9-10 2980,9-1 0,-19-12 0,-1-3 0</inkml:trace>
  <inkml:trace contextRef="#ctx0" brushRef="#br0" timeOffset="180884">10596 6524 13256,'2'-5'6609,"0"2"-1635,-2 3-4419,-63-58-1232,37 44 769,-11-17 0,0 4 138,11 27-191,10 3 41,-2 1-74,9 4 207,2 2-202,0 4-11,1 2 28,-3 13-16,2-4-7,0 9-10,3-9-7,2-1 12,1-2-11,0-1 0,1-3 5,3-1-27,0-4 476,2-2-431,1-3 219,5-4-203,-1-2-6,4-5 45,8-12-22,-3 0 11,8-9-3375,-7 3 3409,0-3-18,0-1-257,-2-2 257,-1 1 102,3-9-45,-7 10 11,1-1 0,-9 13-11,-3 4 3227,-1 3-3289,-1 2 367,-1 2-417,0 1-11,-2 1-17,-2 6 5,0 1 23,-3 13-28,2-5-62,-2 15-28,5-11-50,0 7-107,3-8-1007,6 7 94,1-7-711,7 6-2005,0-11 3039,8-1 0,-11-6 0,2-1 0</inkml:trace>
  <inkml:trace contextRef="#ctx0" brushRef="#br0" timeOffset="181118">11214 6289 18417,'-46'2'108,"1"0"0,-4 6 1,8 4 2456,11 13-2532,-6 11-16,8 6 713,10-10-752,0 10-12,13-14 807,12 11-1972,33 9 577,-4-9 683,-5-17 1,2-4-3501,16 0 3439,-17-10 0,-2-2 0,4 2 0,-1-2 0</inkml:trace>
  <inkml:trace contextRef="#ctx0" brushRef="#br0" timeOffset="182469">12686 6509 25158,'-2'-42'246,"-1"-1"1,1 2 0,1 14-270,2 25-10,-1 0 10,2 6 6,-1 2-11,4 13 23,-2 0 16,2 10-11,-3-2 6,-1 3-397,-1 2 407,-1 2 7,-2 1-6,-2-1 11,-2-1-12,-2-3-4,1-2 4,0-5-16,1-4 45,0-2 207,3-8 56,1-4-224,2-8-39,0-6-28,0-4 407,0-3-390,1-4 0,0-2-1,0-3-10,0-2 21,0-17-27,0 7-990,0-13 995,0 12-5,0-1 0,0 0 11,0 2-11,1 2 5,2 3-5,1 3 5,1 2-11,2 3-16,1 3-18,6-4 12,-1 9-2327,5-3 2349,-1 12 737,1 1-748,2 3-11,2 2-12,2 1 18,1 4-7,1 4 1,-1 5-356,1 5 356,-2 3-1,-2 3 12,-1 1-5,-4 2-1,-1 0 1,-4 1-12,-4-1 17,-2 0 0,-4-1 5,-1-2 7,-1-1 2465,-1-3-2477,-1-4 16,0-1 35,-2-3 27,3-4 29,-1-3 610,2-4-560,0-11-112,0 1-6,-1-11-5,1 2-1,-1-3 6,1-3-11,1-4 6,1-1-12,2-2-5,2-2-456,3 1 461,0 1 0,2 1 1,0 4-12,2 2 0,0 3 0,1 4 1,9-1-7,-6 7-446,8-1 441,-5 10 452,2 0-452,1 4-6,2 4 6,2 5 6,1 6-12,0 8 6,1 3 0,-1 4-44,9 20-3246,-12-11 3201,3 13-62,-17-14-210,-5 0-126,-5 2-493,-8 1-1847,-4-1 2827,-8 4 0,9-22 0,-1-2 0</inkml:trace>
  <inkml:trace contextRef="#ctx0" brushRef="#br0" timeOffset="183404">13923 6409 22761,'-9'-45'784,"0"0"0,0 0 0,-4-18 1,3 13-494,5 27-67,1 5-62,1 5-50,2 5-11,0 3-101,1 2-6,0 9 12,2 2 22,1 9-28,3 5-6,0 3 1,1 4-12,0 3 17,-1 2 6,0 1-862,-2 1 861,0-1 7,0 0-12,-2-2 0,0-1-6,-1-3 12,0-2-1,-1-5 18,0-4 16,0-4 50,0-5 1126,-1-5-879,-1-7-275,0-5-10,-1-8-51,0-4 22,0-4 0,-1-3-5,0-2 6,0-4-1,2-2-443,-2-2 444,1-2-1,0-2 1,-1 2 33,-3-12-23,3 16 1,-1-3-1,3 21-16,0 7 11,2 4-39,0 3-23,0 4-10,0 9 44,3 3-6,2 10-5,2 2 11,1 5-17,0 2-395,0 3 406,-1-1-5,0 3-6,-2-1-11,1 0 386,-1-2-487,0-2-134,1-2-403,1-3-1429,3-3 2095,3 0 0,-5-12 0,0-2 0</inkml:trace>
  <inkml:trace contextRef="#ctx0" brushRef="#br0" timeOffset="185010">15906 6123 25987,'-6'-43'250,"1"-1"0,-2 5 1,4 11-240,4 25 11,0 5-22,2 2 0,2 6-5,2 4-7,0 7 7,1 4-18,0 7 1,-1 4-28,-1 6-51,-2 4-488,-1 1 331,-1 3-1154,0 0 381,1 1-1265,-1 1 2296,1 5 0,-1-27 0,0-1 0</inkml:trace>
  <inkml:trace contextRef="#ctx0" brushRef="#br0" timeOffset="185427">16532 5974 26049,'-45'16'157,"6"6"-135,25 12-1638,1 4 1621,1 1-16,4 1 11,2 13-3282,4-13 3276,5 8 1,5-17 927,6-3-950,18 9 5,-2-11-190,14 5 185,-9-14 5,1-5 18,-2-4 16,-3-4 17,-4-3 11,-4-5 572,-5-4-454,1-10-67,-8 3-1,-1-6 1,-8 5-12,-4 1-10,-4-1-7,-4 2-16,-5 1 3285,-3 2-3268,-2 1-12,-1 3 1,1 1-6,-1 3-17,3 0 0,0 2 310,4 1-350,1 0-4,2 1-7,2 1-16,0 3-6,3 1-28,-1 2-44,2 2-90,1 2-113,0 2-256,2 0-444,0 1 1020,2 8 0,0-13 0,0 4 0</inkml:trace>
  <inkml:trace contextRef="#ctx0" brushRef="#br0" timeOffset="186129">17722 6016 19686,'1'-5'3764,"0"0"-1944,-1 5-1164,3-60-1541,-3 43 1070,3-44 304,-3 57-399,0 3 140,-1 0-213,-1 1-11,0 2 11,-3 3 578,-2 5-578,-2 5 0,-2 4-6,-3 5-11,-1 3 6,-10 19-503,6-7 497,-6 14 11,9-12 1,-3 19-7,8-15-5,2 13-11,14-2 0,5-14-797,9 11 785,4-19-5,3-3-219,17 7 219,-9-13 17,21 3-733,-26-20 749,5-2 231,-15-11-231,-2-3 739,-2-7-677,4-12-33,-6 3-1,1-11 1,-7 9 16,-3 0-1903,-2 2 1909,-2 2 671,0 2-665,-1 2 126,-1 4-132,-1 2-6,1 2 1,0 2 2299,2 1-2322,0 1-11,1-1-45,3 1 50,4-2-11,4 0-5,6-2 33,17-4-351,-5 2 329,12-2-530,-12 6 518,-2 3-5,-3 1-5,1 3 5,-10 3 5,0 9-27,-12 10 11,-3 3 244,-7 15-345,-1-3-140,1 13-61,2-11-1794,16 19 864,-1-29-396,12 13-2225,-4-24-5026,-1-3 8890,-2-3 0,-8-6 0,-3-2 0</inkml:trace>
  <inkml:trace contextRef="#ctx0" brushRef="#br0" timeOffset="186793">18543 6124 20593,'0'-4'3210,"0"0"-477,0 4-2711,0-9-10,0 27-1,-1 2 6,1 18-17,1 1 11,1-12-6,3 1-5,2 13 6,0-10 11,0 7-17,-3-14 0,0-3 5,-2-3-16,-1-3 22,-1-3 29,0-4 27,0-2 34,0-4 100,0-1-139,0-5-23,-1-2-5,1-5 22,-3-10-23,1 4-10,-2-10-1,2 4 6,1-3 6,-1-5-751,2-5 745,0-3-5,0-5 10,2-3-5,0 0 0,2 1 23,0 5 50,3-11-51,-1 17-5,2-5-17,-2 20-6,2 3-11,0 3 1,3 4-18,1 1 12,1 2 749,2 2-744,1 3 0,1 0-16,2 2-1,0 4-22,9 8 0,-2 10 11,-1 1 6,-5 6 0,-10-6 0,-4 1 0,-2 1-12,-3 1 6,-1-1 1,-2 0 16,-3-1-6,-1-1 17,-10 11 0,7-14-11,-7 7 34,5-18 0,3-4 10,-4-1 1,5-4 6,0-5-12,-1-2 0,2-6-5,2-2-12,2-3 0,1-1-10,4 0-7,2 2 6,4 1-11,2 2 17,1 3-11,2 1-6,0 4 11,2 1-17,0 2 1,1 2 10,1 0-21,0 4 21,2 3-5,1 4 0,1 4 0,1 4-14,1 4 0,-1 2 14,6 7-357,-7-5 1,-1 1 350,-4 2 6,-5 0-6,-6-2 6,-4 1 6,-9-2-6,-7-1 0,-13 0-34,-13-2-55,-11-1-774,19-12 0,-1-1 566,-2 1 0,-4-2-4619,-18 2 1,-1-1 4190,19-3 0,1-1 0,-4 1 0,7-2 0,13-2 0</inkml:trace>
  <inkml:trace contextRef="#ctx0" brushRef="#br0" timeOffset="193118">9322 10934 24049,'5'-46'551,"0"0"0,-1 4 0,-1 13-490,-3 24-16,0 6 0,2 4-12,0 5 7,7 19-24,-1-2-3436,4 15 3409,-3-6-11,1 4-264,-3-9 1,-1 1 179,3 19 38,-3-18 1,-1-1-67,2 14 5,-3-1-528,-2-2 573,-2-3 23,-6-5 44,-5-5-11,-6-4 34,-22 2-18,4-11 18,-16 1 11,11-14-78,0-1 67,2-8 33,3-4-6,4-7-5,5-6 34,5-3-17,4-4 5,4-2 6,2 0 3068,-9-27-3051,9 29 11,-9-16 215,12 36-232,-1 2 839,-2 4-878,0 5 123,1 4-140,2 4-5,6 4-1,0 0 23,2 4-5,4-1 10,2 3 1,4 0 44,10 10-33,-2-7-116,7 7 105,-4-10-1,1 0 1,3-1 5,2-2-22,0 0 22,4-3-11,1-2-11,3-4-3200,1-2 3205,2-3 6,0-3-279,1-4 296,1-5-22,1-5-18,1-4 12,-10 2 0,0-1-453,16-10 441,-16 8 1,0 0-12,8-9-5,-4 0-17,-5 0-493,-2-8-179,-15 16-1003,-4-4 2415,-29 21 0,11 3 1,-10 0-1</inkml:trace>
  <inkml:trace contextRef="#ctx0" brushRef="#br0" timeOffset="196028">7838 12641 17137,'0'-8'4094,"0"2"-3146,0 6 401,0 0-290,4-75-835,-1 52-138,-1-19 1,1 5 31,0 31-34,-1 3-39,-1 1-17,0 2 39,0 13 1,-2 28-970,-2-2 925,-3 22-12,-1-21 0,-1 2-5,1 1 10,-2 14 1,5-15-22,0 7-234,7-22 233,2-3-11,4-6 17,3-3 11,7-7-27,-4-4 44,14-16 11,-2-13-28,2-7 270,0-6-258,-9 6-7,0 0 7,-2-1 10,-2 1-105,-2 4 139,-4 4-11,-2 6-5,-3 6-29,-2 6-33,-2 3 17,-1 4-6,-1 4 5,-2 5 12,-3 5-17,0 3 618,0 2-618,2 1-5,0 1 391,4 8-392,3-9 17,2 4-22,5-11 22,3-2-3375,10-1 3325,28-6-2229,-16-4 2279,15-7-641,-33-3 624,-2-1 62,0-11-11,-7 4 22,1-8 6,-6 4 22,0-1 1,-2-3 10,1 1 1962,0-1-1821,1-10-34,1 1-152,0 2-22,0 8-55,-2 13 2961,0 2-2951,-1 5 1417,0 2-1467,0 2-5,0 4-57,2 3-100,-1 4-645,8 10-5,-2-4-633,5 7-8330,4 0 8266,-5-9 0,-1 0 1,-7-12-1</inkml:trace>
  <inkml:trace contextRef="#ctx0" brushRef="#br0" timeOffset="196225">8686 12533 21159,'-2'-3'3237,"1"1"-1198,1 2-2028,-4 16-22,3-1-22,-4 14-281,-2 15 17,2-16-258,-2 16-447,3-24-1003,3-1 2005,0 1 0,1-11 0,1 0 0</inkml:trace>
  <inkml:trace contextRef="#ctx0" brushRef="#br0" timeOffset="196395">8772 12371 17697,'-1'-4'3518,"-1"0"-2302,2 4-1783,14-18 567,-11 35 0,10-30 0,-13 35 0</inkml:trace>
  <inkml:trace contextRef="#ctx0" brushRef="#br0" timeOffset="196766">9005 12487 22071,'1'-8'3098,"0"2"-2845,-1 6 559,0 0-784,6 54-1271,-4-29 1248,0 9 1,0-1 6,-5-7-345,-2-1 333,-1 1 16,0-1 1,-2-3-11,2-3 16,0 0 908,2-9-885,1-2 740,2-9-706,2-4-23,2-6 0,2-5 22,2-5 1,3-3 33,-1-3 16,2-1-585,-1-1 564,1 0-6,1 1-12,0 1-252,6-8 202,-5 11-3123,3-3 3095,-6 13 6,-1 4-28,-1 4 350,0 2-350,-1 3 186,1 2-203,0 3-23,2 2 3365,2 4-3432,3 3-55,1 3-1132,23 23 391,-13-12-2212,3-1 1,1 0-1966,4-2-4028,10 5 9119,-16-14 0,-13-8 0,-6-3 0</inkml:trace>
  <inkml:trace contextRef="#ctx0" brushRef="#br0" timeOffset="197526">10065 12461 19955,'0'-5'3775,"0"0"-1787,0 5-1808,-71-46-2122,41 36 2006,-13-13 1,0 5 47,14 26-11,1 5 255,-1 3-311,3 2 5,1 3-22,1 3 0,3 1-11,2 2-17,-1 13-103,9-9 91,1 8-4,8-14-18,4-3-22,5-3-17,7-4-28,6-5-50,6-3-11,4-4 1029,4-3-962,1-6 72,-1-3 6,14-17 62,-14 0-443,7-11 516,-16 4-12,-4-2-2558,-3-6 2547,-1-3 0,-4-6-745,0-4 717,-2-4 6,-1-3 17,0 0 5,-1 3 23,-2 5 10,-1 8 18,-3 8 5,-1 9-5,-1 8-12,-1 5 441,-2 6-508,2 3 2972,-2 3-2994,1 2 1167,1 6-1212,-1 2 0,1 7 0,0 6 6,1 4-12,1 7-16,1 6-959,-1 5 970,2 4 5,-3 2 1,1 2-18,0-1-688,1 0 655,2-3-22,1-1-45,2-4 11,4-3-34,5-4-84,3-5-38,5-5-24,2-4 12,0-4-22,7-6 218,-11-4 39,4-9 34,-12-4 5,0-9 29,1-2 16,2-5 0,1-3-380,1-4 409,0-3 16,0-1-358,0-2 358,-1 2 22,-2 1 320,2-13-280,-10 20-434,1-8 411,-11 27-16,-3 1-18,-2 4 1253,-11 1-1270,4 4-27,-8 1 28,-1 10-90,6-1 1143,-4 5-1126,8 0 11,2 0 0,3 4-11,2 0-39,3 12 39,5-7 519,2 6-564,7-12 6,3-2-17,3-3 17,4-3 11,0-3 0,2-3 11,-1-3 6,-1-2 27,-2-7 1,-2-2-17,1-5 6,7-14 5,-6 4-522,4-10 545,-10 7 22,2-14-11,-6 8-12,-1-9-5,-6 12 73,-7-17-45,-8 11-33,-2-5-1,-5 20 17,2 11-16,-2 4-18,-1 2 1,-2 2-12,1 4-5,0 2-62,4 4-5,3 2-3276,3 2 3063,6 2-738,5 15-612,6-8-1037,7 10-2743,4-11 5421,7 1 0,-10-12 0,0 0 0</inkml:trace>
  <inkml:trace contextRef="#ctx0" brushRef="#br0" timeOffset="198016">11109 12155 22649,'-1'-4'3148,"1"1"-1183,0 3-1953,-30-22-1,21 24-17,-23-14 12,28 32-6,-2 2 0,0 2 11,-2 2-4257,1 0 4252,0 0-102,0 0 90,2-1-163,1 15 152,5-16-28,4 9 6,6-22 5,7-5-55,6-3-197,25-6 146,-10-6 0,2-3 140,-6 3 0,-1-1-491,7-6 0,-4 0 525,-1-6 27,-6 0 2391,-8 0-2362,-6 2 10,-9 1-4,-6 0-7,-7 3-11,-5 1-5,-6 3 1135,-3 2-1140,-2 3 222,-6 3-268,8 3-11,-2 5 1,12 3-7,2 4-1629,4 4 1624,1 1-1388,2 4 1382,2 1 12,3 2-6,3 1-17,3 1 11,4 0-1799,2-1 1800,5-1 425,3-3-453,6-1 556,21 2-540,-9-8 0,16-1 17,-18-9 0,0-5 6,-3-4 10,-3-6 1,-3-5 22,-2-4 6,-3-2 0,-4-5 22,-4-2 0,-5-3-5,-4-4 11,-5-2-12,-2-3 1,-4-1 0,-3 0-12,-4 1-16,-3 1-18,-3 3-10,-1 2-17,-1 3-135,-9-7-134,5 12-409,-6-5 301,-5 11 0,17 12 0,-6-2 0</inkml:trace>
  <inkml:trace contextRef="#ctx0" brushRef="#br0" timeOffset="204075">10773 12287 17227,'-1'-11'5148,"1"3"-4471,0 8 2068,0 0-2493,1-33-11,0 23 173,2-27-229,-2 32 263,0-4-359,0 5-27,-1 0 33,-1 3-78,-1 7-34,1 0 34,-1 5 0,2 1 5,0 1 17,0 3-11,0 0 6,1 2 11,3 9-34,-1-6-5,3 7-18,8 5-38,-2-13-34,8 9-73,-3-17-128,4-4-292,4-3-588,4-3-1944,4-5 3109,9-4 0,-20 2 0,0-1 0</inkml:trace>
  <inkml:trace contextRef="#ctx0" brushRef="#br0" timeOffset="218526">8008 13760 20291,'0'-6'3092,"0"1"-34,0 5-3013,-4-55 16,-5 53-38,-3-40 5,-5 69 0,2-1-6,0 6-5,-2 3-12,1 5-480,0 2 486,4-1-11,2 1 0,4-3 0,2-2-791,6-2 791,4-4 11,6-3-22,6-2-1,5-6 1,6-4-2955,4-5 2954,3-5 1,0-2 6,0-4-29,-2-5 40,-2-4 76,-3-5-82,-4-3 11,-5-1 6,-3-2 535,-5-2-535,-5-9 3267,-3 7-3267,-7-7 0,-4 12 33,-3 0-39,-4 3-11,-1 1 371,-2 2-365,-1 1-1,0 1 1,-1 2-6,1 0-11,0 1 22,1-2 0,0 0 12,-9-8-7,6 1 7,-7-8-1,9 2-5,3-3-418,3-1 412,5-1-5,3 3 16,5 2-16,5 4-6,4 4 5,5 2-5,11 2 0,-5 3 0,8 2-22,-8 4 22,1 2 0,0 1 0,0 2 435,1 2-435,10 9-6,-8-1-5,17 17-17,-19-7-28,5 11-34,-11-3-187,-8 3 0,-1 3-3513,2 10 3498,-4-9 1,-2-1-571,-2 1-2782,2 12-1840,-1-15 5484,5 10 0,-5-30 0,2-1 0</inkml:trace>
  <inkml:trace contextRef="#ctx0" brushRef="#br0" timeOffset="219012">8880 13606 19533,'-28'-55'174,"3"14"2257,-2 79-2392,9-12-17,-11 22 592,14-16-602,1 2 4,2 3 576,1 3-609,0 20 11,5-14 493,0 13-487,8-22-11,3-4-2316,12 6 2316,-1-14 422,18 7-405,-13-21 5,7-1 0,-11-8 6,-1-4-6,-1-3 17,5-12 177,-5 0-188,4-8 11,-7 4-11,0 0 33,-1 0 1,-3 0 1315,-1 1-1299,-2 2 0,-3 0 0,-1 3-16,-1 0 22,0 2-29,0 0 3432,3-6-3442,6-1-28,3 0 5,6 2-6,0 7 7,2 1-3404,3 2 3392,1 1 0,2 4-171,7 0 171,-9 6 5,5 3-10,-14 5 16,-2 15-11,-6-3-6,-1 12-5,-11 7-6,0-10-654,-9 22 475,5-23-678,-3 18 1722,10-15-10679,17 9 8060,-5-19 0,8-6 0,-14-17 0</inkml:trace>
  <inkml:trace contextRef="#ctx0" brushRef="#br0" timeOffset="219651">9690 13586 20588,'0'-6'3724,"0"1"-1382,0 5-2309,-5-4-5,4 13-11,-5 1-17,6 16 11,0 5 0,3 20-5,0-10-625,2 16 624,2-1 6,-2-16-11,1 9 0,-3-20 12,-2-5-1,-1-3 6,-1-4 27,-3-5 24,-1-3 10,-1-5 6,0-2 597,1-6-642,0-3-11,0-5-5,0-5 16,-2-16-39,3 3 5,0-14-1552,3 2 1558,1-5 0,0-5 0,0-3-6,1 16 1,0 0 6,1-18-7,0 21 1,-1 1 5,2-5 23,1-6-6,2 17 0,2-3 5,8 13-10,-4 6-18,8 2 6,-4 5 6,0 4 1553,2 1-1564,1 1 11,13 7-23,-6 0-11,8 9-3386,-9-1 3398,-2 4 5,-2 3-162,-1 4 151,-6 3-4,-3 3 15,-6 1 5,-2 2 1,-12 12 5,-8-3-2215,-3-3 2215,-4-10 0,6-14 2204,-1-3-2192,1-4 188,2-3-166,0-3 15,2-2-21,3-4 3381,1-2-3392,3-5 7,2-4-19,3-3-4,3-3 4,3-1 1,3-1-6,11-6 1,-4 9-7,7-3-10,-8 11 27,1 2-11,-1 4 0,1 0 1,1 3-1,2 1-11,3 3-6,3 3 12,4 4-6,3 2 0,4 4-11,2 3-1085,13 13 1085,-15-6 6,4 11 5,-24-9-378,-7 0 373,-12 1 5,-8 0-28,-12-1-12,-9 1-823,-7-3 606,-7 0-1598,-5-1 696,-3-2-3757,18-9 1,0-1 3773,-10 3 0,1-1 0,35-12 0</inkml:trace>
  <inkml:trace contextRef="#ctx0" brushRef="#br0" timeOffset="221760">8008 15145 20005,'0'-6'2588,"0"1"593,0 5-3158,-25-5-6,18 15-1,-20 2-16,23 19-11,0 5-118,-3 23-843,1-10 605,2-14 0,0-1-1257,-2 18 1624,3-10 0,0-2 0,0-3 0,0 16 0</inkml:trace>
  <inkml:trace contextRef="#ctx0" brushRef="#br0" timeOffset="222126">8322 14879 22940,'-52'-1'79,"10"4"-46,42 13-22,-1-1 1,1 1 4,2-2 29,2-1 17,7 1-23,0-7 90,11 1-45,-6-8 5,4-4-10,-5-4 66,-1-5 292,3-12-162,-6 3-1,0-7-22,-8 7-17,-3-1-49,-3 1-7,-3 1 78,-11-5-117,1 10-67,-6-1-28,3 11-6,0 2-33,0 3 5,-6 9-28,7 0-22,-3 9-6,9-1-28,3 4-100,3 2-158,1 3-257,3 1-454,1 3-896,3 0-2873,3 0 4811,5 3 0,-3-15 0,1-1 0</inkml:trace>
  <inkml:trace contextRef="#ctx0" brushRef="#br0" timeOffset="222721">9238 14874 21828,'-44'-12'100,"0"0"1,3 1 0,7 5 982,11 14-976,-2 0-12,1 0 62,-13 5-72,12-5-18,-7 2 17,15-5 33,3-2 1,4-1 570,2-1-582,1-1 280,3 0-285,0-2 840,0-3-857,1 1 165,0-1-177,1 1-16,2 2-11,-1 0 11,1 2-56,4 10 6,-1-1-1,5 10 7,-4-4-12,-1 13 16,-2-6-326,0 10 316,-4-8-6,-1 1-28,-4 0 28,-1-1-11,-1 0 11,1-2 11,-3 6 11,3-6-10,1-1 38,5-9 40,2-9 279,1-1-274,1-10 383,2-4-394,1-3-33,1-2 10,-1 5 12,5-5-39,-2 5 16,8-6-44,-4 9-6,5-3 5,-3 7-5,3 0-5,1 2 5,3 1-6,3 1-11,3 2 17,3 2-22,3 3-225,0 4 230,2 3 0,0 3 17,-1 2-1133,-3 3 1116,-4 1-17,-7 2-826,-7 2 843,-7 0-369,-10 1 380,-7 1-16,-10 0-12,-6-1-16,-5-1-73,-2 0-113,-1-3-968,-14 5-308,14-12-4992,-8 0-3320,20-12 10035,6-6 0,8 2 0,5-1 1</inkml:trace>
  <inkml:trace contextRef="#ctx0" brushRef="#br0" timeOffset="223773">16527 10450 23651,'-16'-43'806,"0"0"1,1 2 0,5 11-706,10 24-56,0 1-17,2 5-6,2 4 6,2 4 0,3 7 6,1 6-6,0 6-11,0 6-6,-1 27-1430,-5-10 1422,-2-16 0,-1 1-3,-2 14-17,-3 0-11,-2-2-17,-2-2 0,0-3-2907,-1-6 2924,0-4 34,-2-7 0,-9 1 16,3-12 0,-8-3 51,-5-13 911,6-4-928,-8-8 56,3-10-67,10 3-11,-4-6 3414,11 9-3387,3 2 23,1 1 6,3 5 22,0 2-45,2 4-22,0 2 5,2 0-33,1 8 17,7 3-17,1 3 5,7 1 6,11 1-34,-2-3 6,12 3 17,-6-5-3398,4 0 3409,3 0-5,3-1-2241,21 0 2251,-14-4-431,10-1 409,-23-4-177,8-7 183,-13-2-107,16-14-257,-20 5-616,6-6-2062,-10 4 3025,1-2 0,-14 15 0,-3 3 0</inkml:trace>
  <inkml:trace contextRef="#ctx0" brushRef="#br0" timeOffset="224965">15750 11736 21203,'0'-3'4044,"0"0"-3433,0 3-549,4 8-40,0 2-16,4 11-12,-1 2-10,0 5-29,1 3-67,0 4-140,1 3-1110,3 22-133,-3-13-2447,4 14-533,-7-19-4336,1-7 8087,-3-6 1,-1-14 0,-2-7 0</inkml:trace>
  <inkml:trace contextRef="#ctx0" brushRef="#br0" timeOffset="225447">15960 12151 16968,'19'-51'694,"1"0"1,-2 5 0,-2 6 1348,2 11-1690,-6 11-45,2-1-83,-9 13 927,-2 3-916,-2 2 424,0 8-576,-2 1 1325,-3 9-1336,-3 1 17,-12 14-57,2-5-391,-7 9 369,7-10-11,1-2-215,1-1 215,3-4-5,3-1 10,2-6-5,2-3 34,2-3 33,2-4-33,0-5 897,1-2-886,0-5 218,0-3-218,0-3 0,0-3-6,1-1 28,1-1-5,2 1 11,1-1 0,2 2 11,0 1-6,1 2-5,1 3 0,0 2-6,0 3 11,5 2-55,-3 2-12,4 2-6,-2 4 7,1 2-1,2 1-17,2 2 6,1 1 0,2 0 6,15 4-12,-8-4-361,12 1 362,-13-4-6,1-2 5,-2-1-22,6-2 28,-9-3 0,3-1 17,-7-8-17,-5 1 11,1-6 17,-4-3-34,-4 3 384,1-5-361,-5 4 6,-1 0 21,-2-1 7,0-1 5,0 0 0,-1-3 28,0 1-17,-2-1 0,0 2 12,2 2-23,-1 2 61,2-3-106,-1 11-22,1-2 0,0 11-11,0 2-34,0 4-56,0 4-185,1 4-297,0 2-537,0 4-1362,2 1 1645,2 6 0,-2-13 0,1 1 0</inkml:trace>
  <inkml:trace contextRef="#ctx0" brushRef="#br0" timeOffset="225663">16824 11859 27449,'13'11'-62,"-3"5"-100,-10 8-185,-2 2-353,-1 1-667,-1 1-1809,-1 2 2479,1 3 0,2-15 1,1-2-1</inkml:trace>
  <inkml:trace contextRef="#ctx0" brushRef="#br0" timeOffset="225831">16864 11697 19329,'-21'-42'183,"-1"-1"0,0 5 1,9 8 1968,20 21-2405,-1 6 685,8 5-6325,2 16 5347,-2 2 0,-3-1 1,-5-8-1</inkml:trace>
  <inkml:trace contextRef="#ctx0" brushRef="#br0" timeOffset="226220">17226 11725 26620,'7'36'11,"1"0"0,-1-2 1,-2-3-7,-4 3-5,0 0-5,-1 1-1209,-1-3 1231,-1-1-12,-2-2 7,-1-5-1,0-4 17,1-5 546,1-5-468,1-5 202,1-7-241,4-6-11,0-8-11,5-5 5,1-6 0,4-3 18,0-2-1503,3-3 1502,0 0-2325,1 0 2319,0 1-5,0 3-108,-1 3 108,-2 5-17,-2 5-11,-2 3 1032,-2 6-1049,-2 3 3311,2 3-3322,-1 2 189,2 1-223,2 4-11,3 3-44,3 4-62,2 4-118,3 3-162,2 3-185,1 1-118,0 2-441,2 1-1878,17 8 51,-7-8 3002,2-4 0,-2-1 0,-9-7 0,15 5 0</inkml:trace>
  <inkml:trace contextRef="#ctx0" brushRef="#br0" timeOffset="226939">18134 11917 22475,'11'-52'607,"-1"0"0,-1 5 0,-1 7-199,-4 13 531,-2 4-654,-1 4 123,-5 5-252,-3 5 150,-16 5-233,1 6 17,-25 14-62,15 1 314,-13 9-319,13-5-18,-8 14-5,13-8-5,-3 7 10,18-12-16,4-3-11,7 3 16,5-8-5,5 2-6,5-10 0,2-2 12,4-3-1,2-5 0,2-2 1,21-22 27,-8-7-1020,7-8 1004,-18 0 10,-8 6 7,0-4-12,0-2-352,1-6 383,-1 4 0,1-1-2,3-13 7,-1 5 1,-3 3-1390,-4 8 1409,0-8 927,-7 19-916,-2 12-10,-2 2-24,-2 14 312,0 2-350,-1 2 1622,0 3-1628,0 4 11,1 7-6,0 6-317,1 6 312,0 6-6,-1 5 6,0 4-5,-1 5-6,-1 2-23,-1-10 0,0 0-1030,-2 20 957,1-9 1,1 0-84,-1 5 86,3-20 0,2-2-80,4 7-203,17 7 119,2-16-12,12 2-163,8-20 370,-12-9 325,9-8-252,-9-18 12,-9 0 714,4-12-709,-9 5 28,-1-2 5,0-1 23,0-1 0,0 2 11,-1 2 28,-2 3 34,-3 5 16,-2 5 0,-5 5-27,-3 4 128,-10 4-185,1 5-16,-10 5-1,3 3-16,0 4-28,-1 1-6,-2 10-16,5-4-1,-1 7 6,8-8 314,2 1-331,1-1 6,5 1 11,3-1-11,5-2 22,5-2-16,5-2-12,22-1 6,-7-5-465,14-2 482,-14-5 5,-1-5 23,8-12-23,-15 0 11,5-9 17,-17 3 17,-4-1 17,-4-4 0,-4 0-604,-2-2 598,-4 0 6,-4 0 272,-3 1-283,-2 3-6,-3 1 17,-9-3-56,4 9-6,-7-1-6,8 13-10,0 3-1,-1 3 1,1 5-12,1 2 6,1 7 571,1 2-639,2 3-61,2 2-162,3 1-762,2 12-169,6-7-1180,5 8-7300,3-14 8865,3-3 0,-5-9 0,-2-3 0</inkml:trace>
  <inkml:trace contextRef="#ctx0" brushRef="#br0" timeOffset="227430">19448 11501 26764,'-61'-11'61,"12"6"-27,40 25-34,4 12-6,2-7-33,7 8 22,2-10 250,7 0-255,1-2-12,5-1 17,-1-4 0,2-3 6,6-2 11,-8-6 92,6-2-80,-8-7 21,2-4-27,0-5 54,3-2-49,-1-5-253,2-2 259,-2-3 11,-1-2 5,-3-2-38,-2 0 55,0-11-22,-5 12 0,-1-3 11,-7 16 0,-2 5-27,-2 5 16,-3 2-6,-14 19 6,7-2-22,-8 16-353,10-5 347,4 2 12,1 2-18,4 1 6,5-1-6,3 1-33,5-3 34,5-1-12,4-4 11,2-2-16,29 3 16,-18-12 1,21 0 10,-26-17 18,0-4-7,-2-6 29,-1-4-17,-1-3 6,-3-4 5,-3-3 23,-3-3-12,-3-1-215,-4-1 210,-2 0-28,-3 1 39,-2 3-6,-1 3-5,-4 4 0,-2 4-6,-8-2-39,1 9 0,-6-1 310,4 8-428,-2 4-184,-3 1-415,-2 1-1199,-2 3 1916,-4 3 0,14-2 0,-1 0 0</inkml:trace>
  <inkml:trace contextRef="#ctx0" brushRef="#br0" timeOffset="232137">16593 12732 26379,'13'-5'224,"-6"10"-168,-19 29-22,-3 9-994,-3 4 960,-2 7-1007,-1 3 959,10-27 1,0 0-473,0 1 1,1 0 261,1 0 1,0 0-830,-4 30-1276,5-1-6991,5-9 8735,7-10 1,-2-20 0,1-10 0</inkml:trace>
  <inkml:trace contextRef="#ctx0" brushRef="#br0" timeOffset="232512">17230 12938 24469,'-46'-8'121,"1"1"1,4 0-1,6 8-31,16 22-34,1 5 11,-8 18-50,9-8-1454,-3 12 1443,10-16-6,5 0-11,2-2 720,3 0-753,10 7-2585,2-12 2590,11 4 5,-2-17-189,3-5 223,2-4 5,0-5 12,0-6 584,0-4-545,-3-7 0,-2-4 11,-2-1 39,-4-4 6,-3 1 6,-4 0 16,-4 1 107,-7-7-129,-3 10-17,-8-4 34,-13 11-73,1 7-17,-11 1-5,6 9 0,1 2 3147,0 6-3165,-8 11-10,14-3-34,-9 20-129,21-2-61,2 1 333,11-3-1017,6-12-6419,21 5-2335,-5-11 9537,11 0 0,-21-12 1,-5-3-1</inkml:trace>
  <inkml:trace contextRef="#ctx0" brushRef="#br0" timeOffset="232989">18084 12776 25957,'-39'-26'48,"-1"-1"1,4 2 0,5 13 13,13 30-34,0 5-9,0 7 1,-1 3-9,-4 13-433,5-9 1,1 1 438,0 10-34,2 1 22,2 1-19,8-14 0,1 1-14,-2 18 14,7-20 0,1 0-25,7 9-17,8-5 45,3-5-23,3-7 574,-1-4-551,1-6 0,-2-5 389,-3-5-356,-3-4 315,-1-7-320,-2-3 840,0-6-818,-1-4-6,1-4-5,1-2-220,-1-3 209,1-2 11,-1-2 5,2 1-10,0 2 5,2 1-6,0 3 29,0 2-18,0 2 1,0 4-24,0 1 1,0 2 23,0 3-1,1 1-5,0 3-11,0 3 5,0 0-5,0 2 0,1 3-6,1 2 303,8 9-308,-6 0-1,7 7-10,-8-3 35,0 3-30,-1 0 17,2 3-1398,-2 0 1342,1 1-395,2 10 64,-8-8-346,-1 7-741,-9-13 1457,-12 4 0,5-13 0,-6 2 0</inkml:trace>
  <inkml:trace contextRef="#ctx0" brushRef="#br0" timeOffset="233546">17248 12661 16538,'2'-3'5130,"-1"0"-374,-1 3-4476,-7-13-168,0 15-22,-9-6-6,1 21-28,-4 4-12,-1 5-16,-3 4-736,-1 3 716,5-2 1,0 0-14,-11 21-475,9-16 0,1 0 374,-8 19-1635,1 1 1002,2-2-1093,4-3 1832,4 1 0,8-25 0,3-2 0</inkml:trace>
  <inkml:trace contextRef="#ctx0" brushRef="#br0" timeOffset="234760">19108 12840 25836,'27'46'123,"-6"-2"-84,-19 10-22,-4-14 22,-7 23-5682,0-31 5671,-4 4 17,3-16 1414,2-6-1375,1-2 899,1-5-843,3-4 67,1-5-151,1-4-23,1-6 18,1-4 3380,1-4-3386,1-2 0,2-3 5,0-5-11,1-3-583,-1-5 578,0-5 0,0-5-1,-1 13 1,0-1-12,3-19-599,-3 20 1,0 1 627,4-7 5,2 4-90,1 5 68,2 4-1,26-7-27,-10 15-745,21-4 750,-18 19 49,3 3-55,13 4-10,-12 4 5,9 5-6,-18 3 1091,-3 3-1080,-4 2-5,-5 4-5,-5 4-12,-4 18 11,-13 9-459,-2 0 449,-10-2-7,2-18 29,-2-1-6,0-3 5,0-2 653,-1-5-647,2-4 461,-1-6-455,3-4 11,0-4 11,2-3 0,3-4 12,1-3 636,3-6-659,1-4 192,4-4-187,0-3 6,4-1-11,2-1-5,4 1-1,2 2-11,2 2 17,0 4-3403,0 2 3392,1 4-6,0 2 0,8 3 1,-4 2-12,8 5-6,-7 3 12,3 6-6,1 4 0,1 4 0,0 2-17,8 16 2619,-10-8-2630,0 11 17,-14-13-12,-8-2-10,-8-3 16,-8 0-22,-10-3-40,-6 0-72,-7-2-135,-4 0-624,7-7 0,-1 0-2849,-21 3 3759,15-4 0,3-2 0,9-3 0,2-1 0</inkml:trace>
  <inkml:trace contextRef="#ctx0" brushRef="#br0" timeOffset="235475">16188 14662 26424,'-27'37'17,"3"2"-45,16 5-2102,-1 0 1995,0 2-111,-1 1-241,1 0-354,0 0-503,2-3-902,3-4-2672,2-4-4139,3-7 9057,1-8 0,0-10 0,-1-6 0</inkml:trace>
  <inkml:trace contextRef="#ctx0" brushRef="#br0" timeOffset="235859">16492 14346 18599,'0'-4'3518,"0"1"-421,0 3-3030,-26 3-28,16 6-11,-20 5 6,24 4-22,0 2-12,3-2 0,1 1-35,2-2 35,2-1-5,2-1-6,4-3 16,3-2-16,1-2 5,9-2 29,-6-3-12,7-3 18,-8-5 4,0-3 18,-1-4 38,-2-4 29,-1-2 22,-3-3 5,-3-1-5,-2-2-5,-2 2-34,-2-2-23,-4 4 56,-12-8-106,4 13-16,-9-3-12,9 15-12,0 2-16,1 4-22,2 2-51,2 6-84,2 2-190,2 2-331,3 2-3170,8 11-5623,0-8 9499,5 5 0,-6-17 0,-2-3 0</inkml:trace>
  <inkml:trace contextRef="#ctx0" brushRef="#br0" timeOffset="236152">16984 14384 22464,'-2'-4'2958,"1"0"-870,1 4-2054,12-58-4257,-2 43 4273,11-43-39,-3 58 818,2 3-823,3 1 5,15 13-17,-6 0 6,11 10-5,-13-1 10,-4 6-5,-3 4-5,-5 5-6,-5 6-297,-5 4 300,-7-10 0,-2 2-634,-2-10 0,0 0 608,-2 11 0,-2-1-106,-8 14-134,0-2-499,6-21 0,0 1-1266,-2 14 2039,-1 13 0,10-41 0,1-3 0</inkml:trace>
  <inkml:trace contextRef="#ctx0" brushRef="#br0" timeOffset="236327">16912 15035 19695,'22'-47'410,"0"1"1,-1 3 0,0 7-198,6 9-45,3 3-3312,1 2 3222,1 4-44,0 1 1398,1 2-1684,1 0 252,5 1 0,-1 0 0,-8 3 0,28-10 0</inkml:trace>
  <inkml:trace contextRef="#ctx0" brushRef="#br0" timeOffset="237608">22261 9585 23343,'-20'-44'836,"0"-1"1,1 3 0,5 11-675,10 25-117,2 2-28,2 3-6,7 9-11,2 3 0,7 13-20,-2 6 1,0 2-20,4 12-855,-5-7 1,-1 1 815,-3 6-34,-4 0-301,-3 1 295,-3-3 34,-4-1 45,-5-4 5,-2-5 23,-4-5 5,0-4 6,-10 0 1676,1-10-1670,-5-4 5,10-12 362,5-8-351,5-11-5,5 0 5,-2-5 23,3 0-17,1 7 6,-1-2 33,0 10-3398,-1 4 3382,-1 3-23,-2 3 33,-1 1-33,-2 1 23,-1 3 5,0 0-45,0 5 17,3 0 28,2 4-34,3-2 3426,3 3-3392,4-3 79,11 5-96,0-3-17,9 2-22,-3-4 40,4-1-29,2-1 6,3-2-1,3 0-16,1-2 12,20-2-1664,6-8 1590,4-2 14,-33 2 1,2-4-309,19-9 1,-1-1 77,-16 6 1,0 0-1039,22-9 0,-2 0 442,-22 10 1,-3 0-1477,2 1 0,-1-1-7481,22-8 9411,-10 3 1,-20 10 0,-11 3 0</inkml:trace>
  <inkml:trace contextRef="#ctx0" brushRef="#br0" timeOffset="239439">21948 11078 17552,'0'-9'4895,"0"2"-4144,0 7-124,-2-63-1546,0 44 1098,1-16 0,-1 4 73,0 27 237,1 1-416,0 3-28,0 3 5,-1 2-16,-1 6-1,-1 5 1081,-1 4-1097,-1 5 6,0 2-414,-1 3 402,1 2-22,0 0 22,2 15-28,2-12 6,2 11-6,3-17-11,3-2 6,3-3 10,3-5 7,-1-2 401,1-7-391,-1-2 18,0-5-1,-1-3 17,0-5 18,0-4 100,4-14 61,1-11-111,-2 0-285,-2-2 295,-7 11-33,0 4 17,-2 2-6,-1 5-22,0 4-28,-1 4-17,0 4-17,-3 8 0,-1 10-11,-2 2 296,1 8-291,2-6-5,2 2-5,0-1-1,4-1 6,0-2-17,4-1 1,2-3 4,2-3-10,2-1 16,1-5 23,4-2-11,0-2 11,11-7-6,-8-2 6,6-6 5,-12-2 40,5-12-18,-9 4 29,2-10-6,-8 9 12,-2 0-1,-2 1 17,0 1-22,-1 1-11,-2 2-12,0 2-50,-2 3 23,1 3-1,-1 2-22,2 3-6,0 2-33,0 3-314,2 0 107,1 8-157,3 0-236,2 6-308,3-1-693,2 2-1603,2-1 3243,3 4 0,-7-8 0,0 0 0</inkml:trace>
  <inkml:trace contextRef="#ctx0" brushRef="#br0" timeOffset="239631">22570 11097 20386,'-1'-9'3820,"1"3"-3131,0 6 1182,0 0-1877,8-6 12,-5 13-40,5 0-44,-7 16-68,-1 3-128,-3 2-236,-1 2-331,-3 0-1394,0 0-386,0-1-6290,1-4-162,2-5 9067,2-5 0,1-7 0,1-4 0</inkml:trace>
  <inkml:trace contextRef="#ctx0" brushRef="#br0" timeOffset="239822">22707 10808 17781,'-3'-4'4398,"1"0"-2153,2 4-2586,-16-24-320,14 25-667,-11-16 1328,19 44 0,-3-16 0,0 7 0</inkml:trace>
  <inkml:trace contextRef="#ctx0" brushRef="#br0" timeOffset="240181">22870 10968 20201,'0'-4'3882,"0"1"-1513,0 3-2352,4-4-17,-3 11 11,2 1-17,-3 12 6,0 1 12,0 1-24,1 1 12,0 0 0,1-1 6,-1 0 0,2-1-1,-2-3 1,0-1 11,0-4 5,-1-2 23,0-4 16,0-4 7,0-2 49,0-6-83,1-3-6,1-6 17,1-3-6,2-3 11,2-1 6,1-2 6,2 0 5,1 1-11,1 2-6,1 2-10,-1 2-7,8 0-22,-2 5-11,3 3 0,-4 5-16,-4 2-18,0 3-168,6 6-436,3 6 67,0 2-287,1 3-273,-5-4-515,3 1-1037,5-1-2779,5 0-2956,0-2 7592,-2-3 1,-13-5-1,-7-3 1</inkml:trace>
  <inkml:trace contextRef="#ctx0" brushRef="#br0" timeOffset="240906">23682 11073 20084,'0'-8'3607,"0"2"-2991,0 6-118,0 0-89,-12-68-56,7 43-208,-2-14 1,-1 3 78,4 22-39,-3 6-50,-1 4-29,-4 2 90,-14 14-118,3-1 90,-22 23-95,16-8-684,-8 9 650,14-8-5,3-1-23,4-1-175,6 11 164,4-12 6,8 7-6,6-14-22,6-4-23,4-3-28,5-4 11,2-4 1,3-3 27,1-4 12,0-5 5,0-4 39,5-14-5,-9 3 228,3-12-206,-14 5 202,-1-4-196,-3-5-663,0-3 657,-2-5 12,-2-1-7,0-3 6,-2 18 1,-1-1-6,2-16 0,1-11-12,-2 28 40,1-1 371,0 10-438,0 6-12,-2 12 1,-1 7 697,-1 2-692,1 3 11,1 13-11,0 2-22,1 28 22,-2-11-669,0 15 658,-2-10-893,2 1 853,-1 2-33,2-2-2904,1-2 2826,3-2-74,2-4-100,1-4-44,1-4-12,0-4 462,1-5-636,5-2 959,-5-8-611,4-2 3408,1-12-3212,-3-2 27,5-8 29,-5 1 16,1-3 23,1-1 129,10-11-57,-6 6-1163,9-7 1214,-9 11 45,1 0 23,-2 3 27,-2 2 6,-4 3-29,-5 3-44,-5 3-61,-4 4-62,-5 2-12,-6 1 1176,-6 4-1203,-5 4 10,-2 5-21,-2 3-18,0 2-21,-4 13-24,9-6 12,0 8 6,12-10-17,4 8 0,2-9 5,5 5 0,4-13 6,2-1 0,5-3 6,2-2-6,3-3 0,2-3 0,3-1 0,2-4 34,17-9-18,-8-1-1380,10-8 1375,-13 0-410,5-13 410,-11 5 0,2-8 17,-13 12 45,-4-6 28,-4 4-56,-5 2-12,-4 8-10,-5 11-1,-1 1-39,-9 3 1335,2 2-1318,-3 3-6,4 2 1,1 3 361,-3 6-440,6-3-73,-1 3-128,9-3-163,2 0-1339,10 2-67,2-4-2325,9 1 3331,3-3 0,-10-4 0,1 0 0</inkml:trace>
  <inkml:trace contextRef="#ctx0" brushRef="#br0" timeOffset="241431">24558 10737 19787,'0'-4'3982,"0"1"-890,0 3-2947,6-22-49,-6 25-29,3-13 6,-10 32-23,-3 3-11,-1 2-532,-1-1 515,0 0-27,1-2 10,3-1-5,2-2-5,4-3-1,2-2 1,4-2 5,2-4 526,6-2-537,2-4 11,4-2 0,1-2 11,2-4 1,1-2-7,-1-4 6,0-4 12,-2-1 27,0-3-5,-3-1 106,4-10-84,-6 7 23,1-7 0,-8 11 22,-3 1 0,-1 3-12,-2 3-10,0 1-45,-1 3-28,0 3-1,0 1 18,0 2-23,-3 15 0,2-5-11,-2 14 6,1-9 5,2 3-11,0-1 0,0 1 11,0-1-22,1 1 0,1-1 0,3 0-6,3-1-11,1 0 6,4-3 10,0-1 1,9-2 22,-7-4-16,6-2 10,-9-6 1,0-3 11,0-5-12,-1-2 12,1-2 11,4-13-11,-6 6-6,4-9 0,-6 8 1,-1-1-1,-1 1-11,0 2 0,1-8 17,-2 0 5,0 6-28,-4 5-38,-2 14-40,-3 1-96,-2 2-637,-8 2-62,2 3-780,-3 3-2592,6 3 4251,4 2 0,2-5 0,2 0 0</inkml:trace>
  <inkml:trace contextRef="#ctx0" brushRef="#br0" timeOffset="241739">25373 10674 27404,'-12'-36'78,"-1"10"-55,4 42-12,-2-1-11,4 2 6,1 0-1,3 0 6,2 1 6,3 0-6,3 1-11,4 0 17,12 11-22,-2-7 10,21 18-10,-13-17-12,8 7 6,-12-11-23,-5 0-5,-3-3 16,-6 0-10,-4-3-6,-6-1-45,-6-3-68,-6-2-105,-7-1-158,-4-1-273,-3-2-478,-3-2-6518,-13-4 7684,8-3 0,6 1 0,14-1 0</inkml:trace>
  <inkml:trace contextRef="#ctx0" brushRef="#br0" timeOffset="241881">25286 10697 26889,'7'5'-291,"-5"8"-331,-18 24-1333,-6 5-7876,-1-1 8398,0-5 0,10-17 0,6-8 0</inkml:trace>
  <inkml:trace contextRef="#ctx0" brushRef="#br0" timeOffset="242834">22529 12237 24822,'16'-44'384,"0"0"1,-1 4 0,-3 6-5788,-5 16 5610,-1 1 1324,0 0-1408,-2 2 809,2 0-887,1 1-17,1 2-5,8-4-29,-1 6 0,8-1 1,-2 7-18,13 2-5,-6 5 6,7 3 0,-12 4 5,-3 6-6,-1 2 12,-5 3 0,-2 4-11,-5 0 10,-4 3 1,-3-2-6,-12 10 17,0-10 0,-10 7 0,3-13 6,0-1-6,2-3 6,2-2 10,2-1-458,2-4 470,2-1 17,2-4 17,2-2-1,1-1-5,1-2 3156,0-3-3162,1-3 23,1-1-6,1 0 737,0-1-726,0 1-16,3 0 44,3-3-39,9 0-44,1 1-1,7 2 6,-2 4-34,3-1 18,2 2-12,2 0-12,0 2 29,1 1-11,-1 3-6,-1 4-6,-3 3 6,-3 4-5,-5 1-7,-4 3 1,-7 1-17,-3 2 6,-6 0 5,-5 0-5,-5 1-1,-4-2-10,-2-1-29,-1-1-134,-10 5 17,6-6-101,-6 2-135,10-8-195,0-4-281,1-4-4743,-4-5-3787,9-2 8573,-1-3 0,13 2 0,1 2 0</inkml:trace>
  <inkml:trace contextRef="#ctx0" brushRef="#br0" timeOffset="243197">23276 12019 19384,'0'-3'4508,"0"0"-2362,0 3-1749,24-71-958,-11 45 605,3-15 1,2 2 184,-2 22-173,7-1-34,-5 6-5,5 0-17,-8 9 17,0 1-17,-1 5 5,-1 3-5,0 4 17,-1 4-23,0 5 6,-2 3 0,-1 4 0,-2 4 0,-4 3-11,-2 3 0,-5 2-434,-6 2 445,-6-1 0,-17 14-632,7-14 632,-11 7 0,12-19-473,3-4 512,2-3-33,5-3 5,3-4 373,4-4-373,2-3 1087,4-2-1098,5-5 541,3-3-591,6-3-62,4-4-381,19-7-443,13-4 225,6 0-213,-24 11 0,0 0-241,21-5-1535,6-1 2700,-22 6 0,-1 2 0,3-2 0,0 1 0</inkml:trace>
  <inkml:trace contextRef="#ctx0" brushRef="#br0" timeOffset="243673">24078 11682 20375,'-1'-3'3551,"-1"1"-734,2 2-2710,-60 48-3113,38-25 3025,-13 8 1,2 1 2,19-5 18,1 0-28,3 0-7,1-1-16,4 1-1918,2-1 1918,1-1-77,11 8 76,0-8 12,9 4 0,-1-11 1011,2-3-1022,2-2-12,0-2 565,0-4-554,14-2 12,-15-2 0,9-5 3354,-18-2-3349,-2-4 124,-1-1-124,-2 0 12,-2-2-11,-2 1-1,-1-1-10,-1 0 16,-3 1 11,1-1-5,-3 1 11,1 0-17,1 0 6,1-2 5,1 0 12,1-1-12,1 0 6,2 1 0,2 0 0,2 2 6,1 1-6,0 3 0,1 1 6,1 2-6,2 0-12,1 2 7,1 0-1,9 1 1,-3 1-18,5 1 1,-5 2-6,-1 2-6,0 3 6,-1 3 0,-1 3-17,5 12-5,-7-4-23,2 8-16,-9-8-46,-3-1-33,-2-1-73,-6-2-128,-2-1-242,-5-3-2632,-8 5 3215,2-6 0,2-3 0,7-5 0</inkml:trace>
  <inkml:trace contextRef="#ctx0" brushRef="#br0" timeOffset="244314">24822 11839 26726,'-1'49'202,"-3"-4"-180,-2-22 1,-2 2-23,1 1 22,0 0-16,2 0-1,-1-1-10,0-3-6,-3 5 5,4-10 12,-3 1 10,5-11 7,0-4 16,0-1-5,1-3-6,-1-2 5,1-3-10,-2-4 16,2-2 17,-2-14-23,3-7-16,-1-2-642,4-3 631,1 8 5,2-3-11,1-2 5,1-3 1,1 0 5,1-1 6,1 2 5,0 2 1,2 4-625,2 2 619,0 5 11,1 3-6,7 1-11,-6 9 589,5 1-611,-9 8 0,-2 1 5,0 3 684,0 1-689,-1 3 5,2 3 0,-1 3-5,0 1 6,0 2-18,-2 2 12,0 1-11,-3 1 16,-1 1 6,-2 0 0,-1 0 0,-1-1 0,0 0 11,-1-4-5,-2 0-1,-1-3 12,-3-2-6,1-3 23,-2-1-6,1-2 0,-1-2 0,0-2 6,0-1-1,2-2-5,1-2-11,1-3 11,1 0-17,2-1 0,1-1 6,3 1-22,3 0 5,5 1 5,4 1 6,2 0-11,2 2 6,-1 1-6,1 1-11,-1 2 28,16 9-23,-12 1-647,13 9 642,-14 0 5,2 3 6,1 2-16,-1 2 10,-2 0-3175,-6 2 3153,-5-2-17,-5 0-34,-22 7-44,-20-2-503,-10-2 491,16-16 1,-1-3-1072,-23 2 254,-4-2-1322,-4-2-7557,7-2 9825,8-2 1,24-1 0,9-2-1</inkml:trace>
  <inkml:trace contextRef="#ctx0" brushRef="#br0" timeOffset="246269">22350 14030 19331,'12'-46'579,"0"1"1,0 0 0,0-6 0,0 8-334,5-1 1960,-13 35-2111,-2 5 811,-1 3-856,0 6 447,-1 4-458,-1 8 1519,-2 6-1530,-2 7-17,-3 5-446,-2 4 424,-4 2-1420,0 3 1324,-4 1-156,-1 2-359,-1-1-700,2 1-2235,2-2-6274,4-6 9817,4-7 0,4-16 1,2-7-1</inkml:trace>
  <inkml:trace contextRef="#ctx0" brushRef="#br0" timeOffset="246477">22734 13360 24267,'-10'12'-2458,"3"-2"0,11-3 1,-1-2-1</inkml:trace>
  <inkml:trace contextRef="#ctx0" brushRef="#br0" timeOffset="247178">23285 13767 18756,'10'-45'341,"0"0"1,0 4 0,-3 8 317,-6 15-452,-1 1 1390,0 3-1328,-4-1 678,-2 6-886,-4 1 1749,-2 6-1754,-3 4-39,-4 4-12,-3 5 1,-4 6-34,-19 18 33,8-4-115,5 0 1,1 2 98,-6 9 14,14-14 0,2 1-186,-4 11 188,6-3-55,7 6 22,7-17 5,16 4 12,4-21 0,27-6 11,-12-10-585,15-7 585,-11-6-11,2-3 45,0-4 10,0-4 12,-2-2 73,-3-2-22,-3-1 21,-4 0 1637,2-13-1620,-10 14-22,1-6 12,-10 21-23,-2 5-23,-2 5 182,-1 5-193,-1 3-61,0 8-6,0 3 729,2 21-729,0-3 1,1 14-7,-1-4-415,1 5 427,-1 4-12,-1 5 7,0 1-18,-2 1-16,-2 0-40,-2 0-78,-5 1-140,-3 1-230,-3 0-369,-1-1-2390,-1-1-153,1-1 3422,-1 2 0,8-25 0,1-4 0</inkml:trace>
  <inkml:trace contextRef="#ctx0" brushRef="#br0" timeOffset="259548">19803 1760 31620,'28'-47'232,"-1"0"1,1 3-1,2 6-7,-2 18 0,2 3-225,1-2 0,1 0 0,0 1 0,2 0 0,0-1 0,1 1 0,0 1 0,1 0 0,0 0 0,0 1 0,0 1 0,-1 0 0,1 0 0,0 2 0,-1 0 0,0 0 0,0 1 0,0 1 0,-2 0 0,-1 1 0,-1 1 0,0 1 0,24-7 0,-9 6 0,-8 3 0,-13 4 0,-10 6-124,-11 5-2402,-27 19 2312,-25 13 338,19-20 0,-1 1 113,-6 2 1,-1-1 96,8-5 0,0-2 23,0 2 1,-1 0 21,-12 7 0,-1 1-379,12-6 0,-1 0 0,-9 6 0,1-1 0,-12 11 0,2 0 0,5-1 0,3-1 0,5-2 0,6-2 0,5-3 0,6-4 0,6-4 0,6-6 0,4-4 0,5-4 0,4-3-1268,5-4 1021,5-3 459,6-7 397,21-16 85,-5 2-694,-10 6 0,1 0 0,15-13 0,4-3 0,1-1 0,-1-1 0,2-1 0,-2 1 0,-2 1 0,-17 14 0,0 0 0,11-10 0,5-3 0,-25 19 0,-6 5 0,-7 3 0,-8 3 0,-8 3 0,-6 1 0,-9 1-188,-4 1-752,-6 1 235,-19-1-51,11 0 419,-10-2 1800,11-5-891,14 1-558,1-2-259,15 4-215,4 2-138,4 0-157,2 1 3690,1 1-3492,8 8-804,0-1 176,8 7 86,-2-2 208,4 0 227,4 1 190,21 4 108,16 0-162,-26-8 1,0 0 874,4 0 1,0 0 188,22 6-230,3 3-1997,-31-8 1,0 1-231,27 15 1920,-27-10 0,-2 1 0,2 1 0,-3 0 0</inkml:trace>
  <inkml:trace contextRef="#ctx0" brushRef="#br0" timeOffset="264954">22056 984 32767,'-12'-44'-3573,"2"8"2093,6 33 669,1-2-463,1 0 838,0-1 570,2 0 199,0-2-1079,3 0 5829,6-7-4087,2 2 337,7-4-892,-3 4-441,10-3 0,-5 5 0,15-3 0,-15 8 0,5 1 0,-8 4 0,4 5 0,-5 1-2336,9 8 877,-10-1-70,2 4 63,-4-1 56,-2 0 86,1 0 400,0 2 262,0-1-2033,-1 1 2427,-1 0 2305,-1 0-2110,-4 0 152,-3 6 66,-7-3 105,-4 5 8,-5-8 78,-3 1 36,-2-2 90,-11 2-75,7-7 3300,-5 0-3392,12-9-79,1-4-340,6-2-50,2-9-115,6 2-25,2-4 15,8 1 11,0 3 15,7 0 303,-2 5-34,2 2 7,3 1 12,2 1-57,2 1 34,3 1-3,1 1-11,4 1 5,1 2-3397,2 2 3393,-1 0-35,-3 2-22,4 9 16,-15-3 6,0 6 12,-16-3 4,-4 0 12,-4 0 0,-5 0 6,-5-1-51,-2 1-33,-2-3 3178,-11 5-3397,-3-3 140,1-3-27,5-5-79,12-6-191,2-1-348,4-1-725,1-2 1555,4-3 0,2 1 0,2-1 0</inkml:trace>
  <inkml:trace contextRef="#ctx0" brushRef="#br0" timeOffset="265331">22958 781 12541,'-2'-7'3103,"0"1"-79,2 6-863,0 0-1034,-21 5-1032,9 7-5,-19 8-17,14 7 20,0 2-59,1 0-23,4-2 1816,6 0-1822,2-5-10,11 5 5,2-11 28,34 4-17,-13-15-679,22-2 685,-20-7 0,2-3 192,-2-4-176,-2-2 6,-3-2 107,1-9 84,-12-4-129,-3 0-17,-15 2-17,-7 9 12,-20-4-34,3 6 201,-14-2-173,9 9 62,-10 0-79,12 2-12,-3 1 394,17 3-489,4 0-21,6 1-298,2 0-84,10 7-420,2-1-265,9 4-2569,1-3-5551,0 0 9259,-1-3 0,-9-1 0,-3-1 0</inkml:trace>
  <inkml:trace contextRef="#ctx0" brushRef="#br0" timeOffset="265654">23649 558 18756,'-3'-2'3310,"1"0"-599,2 2-2526,-61-28-834,44 21 683,-16-9 0,3 4-18,23 11 243,0 2-237,-2 3 124,-1 2-124,-1 6 1,0 3-1,2 3-5,2 1 5,2 1-55,3-1 5,4-1 5,12 5 46,1-6 372,11 3-384,0-9 1,3-1-884,5 0 878,2 0 11,2 0 5,0 1 0,-2 0-10,-3 1-24,-6 1-26,-6 1 32,-8 0 23,-9 8-34,-10-2-5,-10 6-23,-7-5-5,-5 0-23,-2 1-302,-16 6 5,12-9-914,-9 1 338,17-11 73,4-5-3479,2-3-4548,4-3 8908,4 0 0,5-1 1,5 1-1</inkml:trace>
  <inkml:trace contextRef="#ctx0" brushRef="#br0" timeOffset="265855">23544 599 24150,'-23'39'134,"2"-2"-100,11-10-29,0 1-38,1 0-51,3 0-90,1-1-167,3-2-219,0-1-415,5-3-963,2 0-2835,4-3 4773,5 1 0,-7-10 0,0 0 0</inkml:trace>
  <inkml:trace contextRef="#ctx0" brushRef="#br0" timeOffset="266264">23960 643 18145,'-1'-7'4196,"1"1"-3238,0 6 1265,0 0-2195,-9-6 12,6 8-52,-5-4 24,8 9 10,2-1-5,1-1 5,8-1 1,-1-2 16,5-2 6,-2-4 5,0-1-5,-1-5-12,0 0 12,-1-2 34,2-9-46,-3 5-16,1-7 11,-6 9-6,0-1 18,-4 2-7,0 2 12,-2 1 0,-3 3-40,-1 1 23,-4 3-16,-1 0-1,-2 2 6,-2 1 11,0 2 0,0 1-6,0 3 12,0 2-12,1 1-11,1 1-5,1 1-17,-3 8 22,4-2 0,-1 7-11,3-6-22,2 2 5,2-1-11,1 3 0,2-2 0,1 1-51,3-1-44,4-1-62,3-1-95,3-2-118,5-2-884,15 0 352,-4-8-314,12 0-1522,-6-8 128,3-3-1619,6-5-3215,-4-2 6707,-3 0 1,-18 6-1,-8 2 1</inkml:trace>
  <inkml:trace contextRef="#ctx0" brushRef="#br0" timeOffset="266487">24605 506 15956,'-2'-3'5175,"-1"1"-660,3 2-4174,-67-14-167,42 17-37,-19-2 0,2 4-47,22 15-6,-8 11-34,12-7-27,0 2-23,4-2-23,4 1 18,4-2 21,3 0-4,5-2-1,3-1-4263,6-2 4252,4-2 590,4-1-618,4-4-39,4-1-73,4-4-1274,5-2 556,5-3-1706,5-4 2564,13-5 0,-30 2 0,2-1 0</inkml:trace>
  <inkml:trace contextRef="#ctx0" brushRef="#br0" timeOffset="272137">20045 5793 20179,'57'0'-174,"-3"1"-28,-19 3 1,-2 2 33,9 0-683,19 9 655,-38-7-34,-4 1-39,-4-1 204,-5 1-254,-4 0 98,-3 1-154,-5 2-6,-4 1 51,-6 1 89,-5 1 118,-5 0 89,-2 1 96,-16 5 11,9-4 346,-9 5-240,8-2-95,11-6 17,0 3 67,13-7 101,5-3 117,1-2 46,4-1-52,3-2-88,5-1-124,4-2-72,4-2-40,3-2-45,3-2-17,2-2-78,16-5 16,-9 2-1031,10-4 1043,-13 4 22,-2-2-501,-2 1 574,-3-1 48,-6-1 48,-5 0 38,-6-2 51,-5 1 342,-17-11-157,0 7 767,-25-15-470,14 14-1228,-9-5 1121,16 10-112,2 3 773,6 1-930,3 3 457,5 1-429,2-1-147,5 2-189,1 1 1416,3 3-1432,0 4-12,1 2-10,1 2 10,2 4-11,0 2 6,2 3 0,-1 2-12,2 4-38,7 12-1,-4-5-73,4 11-94,-6-10-1119,-2 1 408,0 1-1077,-2 1 2017,-1 6 0,-4-18 0,-2-1 0</inkml:trace>
  <inkml:trace contextRef="#ctx0" brushRef="#br0" timeOffset="273380">21046 5732 23203,'14'-46'225,"1"1"1,-3 2 0,-1 11-187,-4 22 387,2 2-432,4 0-16,4 1-12,5 2 148,3 2-159,4 2 23,3 1-216,1 4 205,1 1 10,0 4-16,-2 1 11,-4 2-28,-5 0 28,-4 1 130,-6 1-113,-5 1 17,-4 0 5,-5 1 0,-5 1 12,-4 1 16,-6 0-22,-3 1-1,-3-1-16,0-1 6,0-1-12,2-2 12,3-1 0,1-2 16,5-2 12,2-2 301,2-2-251,2-1 85,2-2-52,0-2-5,0 0 11,1 0-16,-1-1 10,0-1-10,1-1-17,0-1 16,0 0-50,1 1-5,0 0-23,1 1-17,0 0 6,0 1-17,0 0-6,1-1-11,0 1 1,1 0-1,1 0 6,1 1 5,3-1 0,1 1 6,1 0 12,2-2 4,-1 2-4,0-2-1,-1 2 0,-1-1 11,-3 1 29,-2 0 414,-1 0-465,-7-1-12,3 1 12,-4 0 6,4 0 39,2 0-40,-1-3 1,1 3 5,0-4 0,0 3-11,-2-1 0,2 0 23,-2 0-34,0 1 16,0 0 1,0 0 5,1 0-5,0 0-1,1-1-5,0 0-11,0 1 0,3-1 0,-1 0-12,4 0 6,-2 1 6,3-1-11,-2 2-1,1 0 1,2 0 16,2 0 6,2 0-5,1 2-1,3 1 1,0 2-1,1 0 0,1 1 1,-1 0-12,0 2-5,-1 1-1,0 2 1,-1 0-6,-1 1 5,-2 1 1,-2 0 0,-2 1-1,-3 0-16,-3 6 22,-6-4 6,-6 6 5,-7-6-22,-5 1-11,-5 1-50,-5 0-51,-3-1-614,-5 2 389,-2-2-279,1 0-666,1-2-2028,5-2 3338,3-1 0,15-6 0,4-2 0</inkml:trace>
  <inkml:trace contextRef="#ctx0" brushRef="#br0" timeOffset="273878">21800 5590 15821,'-3'0'5130,"0"0"-536,3 0-4549,-13-64-758,16 44 727,-8-17 0,4 4 9,15 25-12,0 1-11,2 2 251,0 3-256,11 0-6,-6 3-1,7 4 126,-8 4-142,-1 3 6,0 2-84,9 21 78,-11-12 0,4 16-6,-15-5 28,-4-8 404,-5 9-387,-5-11 22,-5-2-5,-3 1 0,-4-3 12,-2 0-7,-8 5-38,8-8 10,-4 4 1,11-9 16,7-5-27,2 0-1,5-5 17,0-1 6,2 0 5,1-1 40,4 1-40,1-1-16,4-1 0,2-2-29,4-2-38,3-2-46,5-2-129,3-1-172,4 0-483,4-2-811,4-1-1642,5-2-6487,-3 1 9149,-4 0 1,-18 7 0,-8 2 0</inkml:trace>
  <inkml:trace contextRef="#ctx0" brushRef="#br0" timeOffset="274325">22594 5349 18986,'-1'-4'4049,"-1"1"-1786,2 3-2302,-36-41 27,22 33 12,-29-28-33,25 50 22,4-1 11,-2 4-17,6-6 0,4 0-22,1 11 33,5-10-5,8 11 11,2-14-6,7 4 6,-1-3-5,2 2-1,1-1 1,2 1-18,-1 0 6,0 0 6,-2 1-11,-1 1-1,-2 0-27,-2 1-12,-2-1 1,-2 1-1,-3 0-33,-2 7 61,-2-6 40,-2 4 5,-4-9 12,-1-2-1,-4-2-28,-1-2 34,-4-1-5,-3-2-6,-3-2-1,-3 0 1,-3-2-17,-11-5-11,9-1-90,-4-5-700,12-6-201,9 4-897,2-8-3013,10 7 4912,6-3 0,-3 9 0,3 0 0</inkml:trace>
  <inkml:trace contextRef="#ctx0" brushRef="#br0" timeOffset="274737">22777 5426 24704,'2'-2'314,"0"-1"-253,19 1 7,-4-1 4,1-1-16,-1-1-5,-1 0 10,-2-2 7,-1 0-6,-2-1 5,-3-1-11,-1 0-11,-1-2 5,-2 1 1,0-1 10,-2 0 6,-1 1 12,0 1-1,-2 1-5,-1 1 0,0 1 5,-2 1-5,-1 0 0,1 3 0,-1 1-17,0 0-12,0 1-10,-1 0-12,0 0-5,-1 1-6,0 0-16,-2 6 5,3 1 0,-3 3-6,4 0-11,-1 7 1,2-2-7,0 5-16,3-5-17,0 0-17,2 1-162,5 7 28,1-5-539,12 13 136,-5-15-219,8 4-291,-4-9-376,3-4-699,3-1-1715,3-4-4379,-2-2 7441,-2-1 0,-11 0 0,-5 0 0</inkml:trace>
  <inkml:trace contextRef="#ctx0" brushRef="#br0" timeOffset="274970">23371 5343 13474,'0'-3'6290,"0"0"-963,0 3-5126,-60-38-1315,36 31 1170,-12-12 0,1 5 442,16 24-436,1 1-6,2 2 200,1 1-211,0 2 50,-4 15-90,9-10-10,-2 13-1,11-15 6,3 1-11,9 8 5,1-7-22,9 6 345,0-11-418,3-1-84,4-3-152,4-1-290,3-3-1444,5-2-3038,2-4-4217,-3 0 9326,-4-2 0,-17 0 0,-7 0 0</inkml:trace>
  <inkml:trace contextRef="#ctx0" brushRef="#br0" timeOffset="380087">4024 16739 16664,'-48'7'859,"0"-1"0,5 0 0,7-2 650,7-1-1447,15-1 679,10-2-657,24-4 33,24-6-100,8-1-632,-18 3 0,2 1 609,-4 1 1,1 1-20,4 0 0,2 0-23,3-1 1,1 2-563,2 0 1,1 0 547,2 1 0,0 0-8,0 1 0,0 0-22,-2 1 0,1 0-60,-4 1 0,0 0-44,-5 2 0,-1 1-343,-4-1 0,-2 3-27,19 7-2370,-16 12 2672,-22-1 136,-21 9 38,-23-5 79,-19 2 28,18-13 0,-1-1 41,-4 1 1,-1 0 53,-5 0 0,-1 0 56,0 0 0,-2 0 56,0 0 0,0-1-14,1 0 1,2 0 30,2-1 0,1-1-45,4-1 0,2 0 541,-24 9-597,14-4-33,11 4 2147,18-6-2148,9 2 1389,15-6-1355,8-1-6,10-2-67,9-2 956,9-2-1000,10-4-12,9-5-515,-28 0 1,0-1 528,2-2 0,1-2 6,-1-2 0,1-1-6,0 0 0,0-2 0,-2-1 1,1-3 55,11-8 0,-1-2-25,-13 6 0,-1-1-605,8-7 1,-3-2 660,4-13 16,-7-2-27,-11 0 6,-8 0 16,-7 1 39,-6 5-523,-3 5 625,-3 7 727,-4 8-762,-2 6 1196,-10 4-1374,7 7 1414,-4 1-1454,11 5 894,3 1-894,1 2 6,3 1 17,4 1 21,7 1-16,6 2-17,8 0-10,28 11-684,-9-1 666,-14-6 1,-1 2-18,-7 7 1,-3 2-56,2 18-37,-14-11 0,-6 3-384,-23 26-847,3-25 1,-4 0 283,-7 4 1,-1 0-3855,-1-1 1,0-2 4451,1-1 1,1-4 0,-2 4 0,11-15 0</inkml:trace>
  <inkml:trace contextRef="#ctx0" brushRef="#br0" timeOffset="382265">2010 12264 25864,'-1'-33'62,"2"12"-57,4 40 6,3 6-5,-1 5-12,1 5-1983,-2 5 1950,-1 4-78,0 3-214,-2 2-453,1 1-905,-1-1-2608,1-1 4297,0 2 0,-2-24 0,0-2 0</inkml:trace>
  <inkml:trace contextRef="#ctx0" brushRef="#br0" timeOffset="382632">2499 12177 20866,'-33'35'-10,"1"-1"1,1-2 0,10-3 1335,20-1-1343,3-1 762,3-2-762,5-2 0,4-4 415,2-2-415,8 0 28,-5-7 1146,4-1-877,-5-9 146,-6-4-219,1-4-5,-6-4 6,-1-4-7,-2-1-5,-2-3-17,-1-1 85,-2-12-169,-2 7-28,-3-8-11,0 12-6,-2 1 1,0 1-1,0 4 34,-3-1-61,2 8-7,-3 0-10,4 7-23,-1 2-11,0 0-28,0 5-5,-1 1-287,-2 13-189,3-3-477,1 7-902,6-5-2660,8 0-5255,2-2 9051,4-4 1,-6-6 0,-1-3 0</inkml:trace>
  <inkml:trace contextRef="#ctx0" brushRef="#br0" timeOffset="383256">3135 11991 25478,'-6'46'0,"-1"0"0,1-5 0,1-5 5,3 0 1,0-12-6,0 3 5,2-14 23,-1-4 40,0-4 66,1-1 101,0-3 280,0 0-330,-2-4-90,0-2 51,-5-11-62,2 1-11,-3-9-23,3 2-5,0-5-34,1-3 45,1-22-33,1 10-7,3 4 1,2 0-557,3-6 557,5-12 6,1 23-1,0 5 6,2 4-6,-2 4 12,10-1-34,-3 6 17,19-4-17,-12 11-6,22 0-16,-4 13 5,-1 3 0,-1 8-648,-5 14 642,-12-3-10,4 12 10,-17-7 12,-6 0 5,-3 1 46,-12 17-29,2-21 11,-7 10 557,5-28-479,-1-3-38,2-4-40,-1-5 34,3-5-5,-2-4-12,0-5-22,0-3 44,1-16-33,2 7 424,2-12-436,3 12 1,3 1 6,3 3 10,1 1-22,2 3 12,-1 4-12,2 2-11,4 2-11,-3 3-45,11 2 39,-6 4-5,6 3 5,-3 3 209,3 3-208,2 4-1,4 4-28,-1 3 6,1 4-51,-1 3-39,-6 3-581,-3 2 346,-8 2-100,-5 0-175,-4 1-162,-6-1-207,-3-2-398,-4-2-711,-1-4-1916,1-3-4811,2-6 8035,4-4 1,2-5 0,3-4 0</inkml:trace>
  <inkml:trace contextRef="#ctx0" brushRef="#br0" timeOffset="383847">4003 11695 19652,'0'-3'3949,"0"0"-1244,0 3-2705,3-13-22,-1 18 28,5-7 5,2 33-6,4 6-5,0 0 0,-1 0 23,-4-3-12,-4-10 0,0 5 6,-3-13 11,-3-3 11,0-2 23,-2-3 22,0-3 11,-2-2 11,1-2-10,-1-2-29,1-3-6,-1-4-21,0-3-7,2-5-5,0-3 6,1-5 44,1-23-39,1 7-294,1-18 288,2 26 1,0 1-901,3-16 918,4-11-1,-2 25 45,4-5-56,0 13-16,2-4-18,-2 13-21,3 2 66,10-1-44,-2 5 16,9-1-33,-4 7 5,2 2-192,2 2 215,2 4-22,0 3-12,-1 6-2750,-2 3 2750,-3 3 318,0 31-324,-14-17 18,-8 23-384,-17-24 378,-9-2-1,-3-2 12,-3-2 140,-1-5-106,-12 2-23,11-8 2751,-8-2-2734,16-9 351,2-3-368,4-3-5,1-4 5,0-10 0,5 1 586,0-7-597,6 5-6,1 1-11,2 0 17,2 2-45,5-3 388,2 5-354,4 0 0,0 4 0,2 2-84,16-1-51,12 4 84,3 0-1518,5 5 1468,-11 2-39,1 4-643,1 0 621,-3 2-29,-3 1-50,-6 0-84,-7 3-78,-7-1-684,-10 12 426,-10-6-1026,-27 19-336,-1-13-559,-18 9-6061,14-12 8654,3-3 0,17-8 0,6-5 0</inkml:trace>
  <inkml:trace contextRef="#ctx0" brushRef="#br0" timeOffset="384465">5044 11332 21891,'6'-44'605,"0"0"0,0 5 0,-2 8-241,-1 15 1047,-2 7-1237,1 3 329,-2 4-464,0 1 201,1 5-229,1 4 11,1 10-5,0 11 6,0 11-1674,-1 12 1667,-2 11-10,-2-26 0,-2 2-20,-2 3 0,-1 1 11,-3 5 0,-3 1-6,-3 4 1,-2 1-17,-2 4 0,-2-1-714,6-16 1,-1-1 0,0 0 618,-1 1 1,0 0-1,0 0-722,-1-1 0,1-1 1,0 0 378,-8 17 1,1-1-247,2-5 1,2-1-1182,2-6 1,1-2-1631,4-4 0,0-1 3451,2-1 1,1-4 0,0 3-1,2-6 1</inkml:trace>
  <inkml:trace contextRef="#ctx0" brushRef="#br0" timeOffset="384817">5351 11879 20044,'0'-7'3680,"0"2"-1243,0 5-2404,-47-46-27,32 39-3,-12-16 0,3 7-3,17 27 0,2 2 11,1 0-6,2 0-5,0 1 6,5-2 22,3 1-28,4-1 11,14 5-33,-1-3 22,10 4 11,11 4-11,-8-5-1091,13 8 1080,-17-6 11,-4 2 0,-4 1-425,-9 1 419,-6-1-5,-6 1 16,-20 9 1,-13 1 5,-7-3-252,7-13 1,-1-3 240,-8-2-40,-12 1-21,16-10-85,4-2-173,1-3-670,-3-9-1745,12-2 2734,-2-10 0,17 12 0,2 1 0</inkml:trace>
  <inkml:trace contextRef="#ctx0" brushRef="#br0" timeOffset="385197">5633 11844 19288,'-1'5'3854,"1"-1"-1591,0-4-2162,13 19 5,-5-14-11,11 14 6,-6-18-6,-1-1-22,3-4-6,-1-1-11,1-4-11,0-3-23,1-2 6,0-1 6,0-4-6,0-2 11,-2-2-5,-1 0 5,-2-1 17,-4 1 34,-2 3 22,-2 0 173,-2 1-145,-1 6-22,-3 1 55,-7 9-117,-1 2 12,-5 4 10,1 4 6,-2 6-22,0 1-6,-1 4-17,1 1-11,1 2 5,2 1-21,2 2-12,2 2-12,3-1 1,2 1-11,3-1-6,2 0-45,5-2-61,2-1-152,7-2-179,2-2-201,6 0-533,3-1-1623,4-1 2822,7-1 0,-17-6 0,0-2 0</inkml:trace>
  <inkml:trace contextRef="#ctx0" brushRef="#br0" timeOffset="385397">6285 11703 26418,'-46'-14'330,"0"0"1,-1 3 0,9 8-247,20 15-45,-5 7 11,9 1-11,2 2-5,2 3-12,2 4-22,4 2 0,1 2-44,8 14-130,5-12-229,8 9-364,5-16-1460,6-1-3155,7-1 5382,11 1 0,-22-13 0,2-2 0</inkml:trace>
  <inkml:trace contextRef="#ctx0" brushRef="#br0" timeOffset="390656">7255 16742 24822,'-7'-12'437,"2"3"-393,5 9 75,0 0-80,1 6-6,0-2 1,0 6 28,0-2 72,-3 4-78,-2-2 11,-2 2 12,-2-2 33,-1-4 11,1 0 22,0-4 1,2 0-6,0-4-11,2-3-45,1-4-6,1-4-16,1-4-12,0-4-5,4-5-23,2-2 6,4-3-11,3-2-6,2 1 12,9-6-3415,-5 13 3403,5-2 0,-7 17 0,-2 4-16,1 3-1,0 3 6,1 4 6,1 5 5,2 5-11,0 5-17,8 18-22,-6 14-613,-3 5 632,-13-24 1,-3 0-31,-10 20 5,-6 6 19,2-28 1,-2 1-483,-2 1 0,-1 1 474,-3 1 1,-2 0 13,-1 1 0,-2 1 14,1-4 1,-3 2 0,-4-1 25,-7 2 1,-5 0-1,2-2-9,7-5 0,1 0 1,-1-2 4,-5-1 1,-2-3 0,4-5 22,-18-3 23,5-7 11,8-6-6,7-6 2621,11-4-2654,8-7 5,9-4-22,9-4 17,7-3-6,10-3-12,24-15-16,-4 12-1045,-11 11 0,2 3 1068,16-4 5,3 5 339,1 5-395,1 6-11,-1 4-11,-1 5-124,-17 4 0,1 3-307,15 7 47,-18-3 0,-2 2-1017,11 10-1590,-3 3 3041,4 5 0,-19-15 0,-1-1 0</inkml:trace>
  <inkml:trace contextRef="#ctx0" brushRef="#br0" timeOffset="391488">8293 16984 23531,'0'-60'591,"1"0"1,-1 10 0,1 5-1526,7-16 1203,-3 19-12,-1 1-16,-1 6 6,-1 4-46,-2 7-16,1 4-51,-1 6 346,0 5-435,0 4 182,0 2-227,0 2 18,0 11-18,0 0 638,2 23-632,-1-5 0,1 14-2306,-2-4 2306,0 3-17,-1 5-887,-2 4 903,-3-11 1,0 1-9,0-8 0,0 0-3,-3 10 1,-2 0-6,-6 16-23,-1 0 6,-2-4 12,2-4 4,0-6 18,-2 5-378,7-18 372,0 0 17,9-19 11,1-6 1970,3-3-1903,0-2 1163,1-8-1230,2-2-17,2-9 6,4-2 0,1-6-1,2-4-10,2-4-358,2-3 380,2-2 5,4-1 1,2 1 28,2 4-219,1 3 180,1 5-1,13 0-691,-9 11 664,8 3-442,-2 14 464,-10 6-28,7 6 761,-13 4-794,5 15-1,-1 5 34,0 1-631,-5-3 586,-6-12-28,2-2 531,3-3-615,3-1-17,4-2 0,1-3 6,1-3 499,-3-2-527,8-3 235,-16-3-17,3-4 11,-16-5 872,-2-2-854,1-4 65,-1-2-71,2-3-12,2-2 34,3-4-5,1 1-1,2-1 34,1 3-39,0 1 39,0 5 6,-4 2-18,-1 4 7,-4 3-40,-2 3-5,-1 2-18,-2 5 1,-1 3 6,-2 6 10,-8 14-38,1-2-3393,-5 10 3381,4-6-11,1-1 39,2 1-27,2 7 16,2-10-23,5 5 12,5-15 5,4-3-10,5-4 10,17-4 0,-3-5-284,12-6 290,-9-5-11,-2-5 11,-1-4 16,-4-2 7,-5-3-12,-4-2 0,-5-2 0,-5 0 1,-3-1 38,-4 1-332,-4 2 355,-5 2-34,-4 2 6,-5 2-11,-3 3-17,-3 2 11,-1 4 253,0 2-264,-1 4-6,-6 4-22,9 2-11,-5 5 3209,13 3-3215,1 5 512,2 0-546,2 4-38,3 1-130,3 3-1058,2 9-101,6-5-1003,4 7-4464,6-10 6856,8 0 0,-8-10 0,0-1 0</inkml:trace>
  <inkml:trace contextRef="#ctx0" brushRef="#br0" timeOffset="391829">9596 16917 20324,'0'-4'3669,"0"0"-1238,0 4-2403,5-34 17,-2 34 16,4-23 1,-5 44 0,0 4-18,-4 2-16,-2 2 12,-2 0-40,-2 1 5,1-2 6,1-1-11,2-4 6,3-1-17,1-4-6,5-3 17,2-4 11,6-5 6,3-3-6,5-3-28,4-5 23,4-3-466,1-5 482,1-4 1,-2-1-7,-3-3 12,4-13 6,-9 5-28,1-9 27,-12 11 1,-4 2 5,-2 1 17,-3 2-17,-4 4-5,-2 1-1,-4 4-21,-2 1-12,-2 3 0,-1 2 426,-2 2-543,-9 1-85,6 2-218,-5 1-392,11 1-633,3 0-1356,5 0 2801,2-1 0,3 1 0,0-1 0</inkml:trace>
  <inkml:trace contextRef="#ctx0" brushRef="#br0" timeOffset="392380">10098 16787 21915,'-10'-9'3030,"3"2"-2553,7 7 503,0 0-874,23-65-1675,-12 44 1594,3-16 0,2 4-14,-5 24 376,7 3-403,-4 3 16,4 5-6,-4 5 17,9 17-5,-3 1-1820,9 12 1792,-4-3-1,2 4 773,1 1-750,-8-10 0,0 1-11,8 14-195,-11-15 1,0-1 182,-1 8 23,-6 7 0,-9-16 6,-7 4 11,-9-18-6,-4-6 28,-1-3 1912,0-9-1906,3-4 17,2-9 279,4-4-263,4-6 57,5-17-57,6 9-700,5-10 712,5 16-40,2 1-10,4 3-18,1 1-22,3 1 22,2 2-22,1 1-513,3 2 518,0 0-5,3 0 12,-1 2-7,2 0 1,1 1 5,-1 1 0,-2 0-11,-2 3 6,-5 0 5,-4 1 17,-6 1 17,-4 0 1153,-5 0-1137,-3 1 18,-2 0 16,-4 1 582,-1 0-576,-4 0-22,-4 0-18,0 1 1,-2-1-6,1 2 50,-6-3-61,6 2-6,-3 0 17,9 3 0,1 1-22,2 2-12,2 0 2,1 1-24,1 3 0,1 3 0,2 6 0,4 3 0,4 5 0,4 4 0,3 5 0,4 4-1046,3 3 1046,1 3 0,2 3 0,-1 2-12,-2 3-5,0 1-28,-11-13 1,-3 2-675,-2 1 0,-3 1 240,-2-1 1,-3 0-4438,-11 6 1,-5-5 3627,-7-1 0,-4-1 0,17-28 1</inkml:trace>
  <inkml:trace contextRef="#ctx0" brushRef="#br0" timeOffset="400364">15047 16125 16062,'-5'0'2621,"2"1"1272,3-1-3702,-12 1-158,33-5-22,-10 0 1,39-5-656,-2 1 622,6-1-1075,7 0 1055,-30 5 0,1 0-87,14 0 1,1 0 46,-13 1 1,0 1-1,9 0 1,-1-1-92,5 3 10,-9-1 34,-13 3 51,-12 3 61,-17 3 56,-14 3 79,-40 10-17,16-8 0,-2 2-324,-1-1 1,-1 1 301,-4 1 0,2-1-320,13-2 0,2-2 325,0 1 0,1 0 101,-27 12-22,7-2-23,9-3-45,9-1-140,10-4 90,11-2 27,12-2-32,11-5-24,12-1-10,10-8 183,10-3-195,7-7 6,8-2-9,-25 7 1,-1-1 39,2 0 1,0-1-30,1 0 1,0 0 0,-1-1 0,0 0-471,-1 0 0,0 1 485,24-13 39,-6 0 44,-11 1 40,-11 0 286,-10-7-157,-13 7 11,-9-5-12,-8 9-16,-6 2-44,-2 1-40,-2 2 781,0 2-792,3 2 11,1 1 0,4 2 1504,4 3-1560,3 0 1408,4 3-1408,1 1-107,9 5 12,1 2-28,8 6 11,0 0-6,3 3 1,2 3 5,1 1-17,1 4-1244,-1 1 1188,-2 4-84,-2 2-986,-2 22-811,-9-6 1954,-6-10 0,-2-2 0,-1-5 0,-3 0 0</inkml:trace>
  <inkml:trace contextRef="#ctx0" brushRef="#br0" timeOffset="404423">16985 16206 17085,'7'-46'384,"-1"0"1,0 4 0,-1 7 1511,-3 11-1728,1 1-22,1 0-56,1 1 1288,3 0-1344,3 1-34,3 1 6,3 0 404,4 3-393,5 1-34,4 1 28,3 3-5,2 2-1,3 3 23,1 2-33,1 3-18,0 2 6,-2 5 1,-3 4-29,-4 5-11,-6 4-6,-4 3-5,-7 4-11,-4 3-7,-6 3 1,-5 0 2101,-6 1-2045,-6 0 301,-6-2-245,-16 8-16,4-12-1,-10 3 0,11-12 6,2-3-12,1-2 12,3-3 101,-7-2 466,12-7-561,-1-3 59,14-13-65,5 2 406,5-12-418,0 11 7,5-3-1,-2 9-17,1 3 1,1 1-23,6 4 22,-1 0 0,6 3 6,-2 2-5,2 5 5,4 2-6,0 3-5,2 3 5,0 1 1,1 3 10,-3 1-16,-1 2 6,-4 1-7,-5 1-4,-5 0 16,-5-1 11,-6 0-17,-5-2 12,-7-1-17,-6-2-12,-3-3 23,-4-2-62,-17 2-224,-6-4-72,-1-2-258,5-5-386,17-5-920,4-4-2755,3-1-5154,5-2 9695,4-1 0,7 3 0,2 1 0</inkml:trace>
  <inkml:trace contextRef="#ctx0" brushRef="#br0" timeOffset="404896">18106 15980 24062,'-11'-34'67,"0"0"0,-9-16-44,5 58 775,1 4-860,-18 25 46,12-10 286,-11 20-225,18-18-40,2 1-10,4 0-150,3 0 138,3-1-17,8-2 23,5-3-11,10-3-51,22 2 22,-5-8 441,17-2-429,-14-9-316,-1-4 366,-4-5 23,4-11 10,-16-2 12,0-9 17,-18 4 39,-4-3-45,-6-2 6,-4-2 6,-6-3-23,-4-1-785,-3-1 779,-2 2-27,0 1-12,0 3 6,0 4-17,3 5 264,1 5-309,-6 6 0,4 5-56,-5 9-95,5 5 112,0 7-706,-2 5-5702,-4 15-3339,9-11 9633,-2 8 1,15-23-1,1-4 1</inkml:trace>
  <inkml:trace contextRef="#ctx0" brushRef="#br0" timeOffset="405813">18760 16026 19876,'0'-5'3574,"0"0"-2432,0 5-755,-8-60-1277,5 39 1010,-2-13 1,0 2 81,4 21-62,0 3-62,0 4 348,1 2-421,0 1 189,1 10-194,1-1 17,2 9-6,2 0-5,0 2-1,3 13-5,-3-6-3163,1 9 3163,-5-10 11,0-1-132,-2-2 104,0-1 12,0 2-7,0-8 18,0 1 28,0-11 3178,0-3-3038,0 0 695,0-8-813,0-6-23,0-4-22,2-6 23,3-9-12,1 6 12,8-20-748,-3 18 691,5-8 46,-3 11-1,1 2 6,2 2 17,0 2-23,3 2-5,1 2 0,3 3 5,15 3-5,-9 3-11,8 5 16,-13 4-16,2 12-12,-8-1 6,0 8 0,-9-3 0,-3 2 11,-3-1-22,-1 1 748,-1-2-743,-1-1 6,-2-2 6,0-1-6,-2-2 5,1-3-10,2-1-1,0-3 12,0-2-6,1-1 5,0-1 7,1-1-12,3 1 11,7 0 0,1-1-11,5 2 17,-3-3-6,1 0 17,0-1 0,-1-1-6,-1-1 23,0-2 50,3-6-55,-4 1-24,3-5 12,-6 4 6,1-2 0,0 0-1,1 0-16,2-3-17,0 1 17,2-1-6,0 1 6,0 2-23,9 1 17,-11 6-11,4 0 17,-12 9-17,-1 0 23,2 5-7,-2 0-10,1 0-6,-1 1 6,1 0-6,-1-1 16,0 0-16,1-1-11,4 4-11,-1-4 33,3 2 0,-3-4-11,0-2 17,1 0 0,4-3 5,-2-2-5,4-3 17,-4-2-12,1-2 6,0-2 0,2-3-17,0-1 6,0-2 0,2-1 11,1-1 5,-1 1 208,9-5-112,-13 10-34,4-1-33,-14 11-34,-1 2-17,-3 3-5,0 2 5,-3 6-22,-2 1 22,0 4-17,-2 2-16,1 2-191,-5 14-78,5-6-964,-4 23 169,8-20-600,1 9-2224,8-14 3910,4 0 0,-2-13 0,0-1 0</inkml:trace>
  <inkml:trace contextRef="#ctx0" brushRef="#br0" timeOffset="406014">19891 15535 23237,'-29'-23'-2458,"7"7"0,26 23 1,-1-1-1</inkml:trace>
  <inkml:trace contextRef="#ctx0" brushRef="#br0" timeOffset="406405">20241 15849 27046,'-22'4'50,"6"14"-50,19 5 11,1 9-28,-1-8 34,-2 1-6,0 0 1,-1 0 10,0-2-22,-1-2 11,-2-4 0,1-3 17,-1-4 68,1-4 161,1-2-27,4-12-135,0-2-22,5-10 44,1 0-55,2-3-12,2-1 1,1-2-1253,2 2 1246,-1-1-578,2 2 551,-1 2-11,0 3-12,0 4 6,2 2 6,1 4-18,19 4-2053,-7 5 2032,15 6 33,-14 5 364,0 6-453,-4 4-57,-5 3-326,-4 3 19,-6 2-499,-6 3-2157,-7 1 3109,-10 6 0,5-19 0,-5-1 0</inkml:trace>
  <inkml:trace contextRef="#ctx0" brushRef="#br0" timeOffset="408495">23475 15505 18728,'1'-7'3159,"1"2"-1910,-2 5 118,0 0-1244,15-60-73,-12 45 17,9-46-22,-18 61-11,-4-1 67,-12 5-57,1 1 57,-27 8-703,13-3 642,-14 5-12,12-4 5,0 1-5,2-1-5,1-1-1,3-1 130,-10 0-7,16-5 18,-1 0-90,19-6-12,6-2 614,1 1-642,0-1-5,0 2 17,1 0-39,1 2 5,0 0 0,2 2 12,0 1 21,3 9-32,-2-1 4,2 5-4,-2-2 4,1 1-10,-1 0 5,0 1 6,1 0-11,2 8 5,-2-5-11,0 7 17,-4-8 67,-5 9-40,-3-7 12,-6 6-3392,-5-8 3409,-3-1 11,-2-2 129,-7 0-73,8-6 0,-2-1-28,14-7-34,4-3-22,3-3 3370,2-4-3404,4-3-5,4-3-6,3-1-5,4-1 39,9-5-34,-3 7-11,4-4 6,-8 9-12,-3 2 12,-2 1-1,-2 2-10,-2 1-1,-1 2 17,-1 2-5,1 0 11,0 1-12,4 3-10,2 3-1,5 1 0,4 3 12,21 9-6,-8-2-269,16 9 241,-16-5 17,0 3-17,-4 1 6,-4-1-23,-6 0 22,-9-1-27,-6-2 5,-11-1-44,-22 8-1,-3-7-106,-19 5-118,6-11-723,-4-2 219,0-3-1612,15-7 0,0-1-7087,-11 0 9517,-5-3 0,33-1 0,8 0 0</inkml:trace>
  <inkml:trace contextRef="#ctx0" brushRef="#br0" timeOffset="409314">23850 15534 19510,'2'-6'3798,"0"1"-1586,-2 5-2100,18 2 166,-13 10-244,14 5-12,-20 10-10,0 3-7,-2 0 23,-5 16-506,2-11 484,-3 10-1,1-17 364,0-3-358,0-4 11,1-3 12,0-6 44,1-2 124,2-6-118,2-3-6,0-11-38,3-2-12,2-9-6,2 1 0,4-4-22,3-3 652,1-3-630,4-2 0,0 0-398,10-9 449,-9 12 11,5-4 151,-7 10-190,-6 12-1,2-3-27,-7 12-6,2 1 1,3 1-12,2 3 0,2 2 477,11 9-488,-5-3 16,7 7-16,-9-5 17,0 3-1,-3-1 1,3 7 0,-6-5 5,0 2 0,-8-8-5,-1 1 5,-2-4-11,-1 0 5,0-5 96,0-1-95,2-9-17,1 0 16,2-8 6,1 1 6,1-3 28,8-7-28,-4 5 5,5-5 12,-6 10-12,-2 2 12,-1 2 44,0-1-50,-3 5-11,0 1-11,-3 3-6,0 2-6,0 2 0,2 1-27,1 3 27,2 2 17,1 3-11,1 1 51,1 2-51,0 3 0,1 0 0,0 2 0,0-1 0,-1 0 0,0-1 11,-1-2-22,-1-1 5,-2-1 6,0-3-5,-2-3 5,-1-2 22,0-3-5,0-2-12,0-5 12,2-2 0,0-4 5,2-1 18,1-1-35,2-2 6,0 2-5,0-1 0,0 1 16,0 2-22,0 1 11,-2 2-11,-1 2 23,0 1-7,-2 3 7,-1 0-18,-1 1 7,2 1-7,-1 3-5,2 2 6,0 4 11,1 1-12,0 2 19,-1 2-24,1 1 0,0 1 0,0 1 0,1 2-46,2 0-44,2 1-67,1 0-515,8 7 68,-6-8-259,4 4-493,-8-10 1356,-2-2 0,-4-5 0,-1-2 0</inkml:trace>
  <inkml:trace contextRef="#ctx0" brushRef="#br0" timeOffset="409481">24806 15418 25472,'-19'-33'-1552,"3"12"-1187,17 38 2739,-2 6 0,1-10 0,-1-1 0</inkml:trace>
  <inkml:trace contextRef="#ctx0" brushRef="#br0" timeOffset="409840">25035 15513 22895,'-4'-6'2106,"1"2"-353,3 4-1601,6 67-85,-5-40-585,2 13 0,-3-1 568,-4-16-5,-5-2-212,-1 0 206,-3-3 0,0-1-5,-1-3-6,1-2 22,1-3 28,2-4 23,2-2 809,3-2-787,3-5 647,4-9-647,4-1-5,5-9-29,4 4 6,2-1-5,2-1-6,1 0-49,0 1-35,0 0 0,1 2 0,-2 2 0,9-1 0,-8 9 0,5-1 0,-8 8 0,-1 2 0,0 3 0,2 5 0,1 4 0,2 4 0,1 4 0,2 3-325,-1 3-466,-1 4-3056,-4 2 3847,-5 6 0,-6-18 0,-3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50:33.466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2850 2572 16904,'-11'-60'1153,"1"-1"1,2 15 0,2 6-885,8-6-84,4 29-62,3 4 1059,0 3-1126,1 4 390,1 3-390,1 4 208,0 4-208,1 5 0,1 8-6,0 6 12,-2 5-1,-2 6-5,-3 6-9,-4-7 1,-2 1-1653,-4 22 1622,1-19 0,-2 0 8,-4 1 0,-2-3-258,-5 17 263,2-15 1,0-2 14,-2-2-17,-2 1 51,8-19 72,2-6 90,2-3 55,1-4-38,2-2 2132,-1-4-2284,2-5 296,-2-7-346,1-5 0,0-8 45,0-26-62,2 7-969,-1 12 1,1-1 940,0-20-5,0-3 11,2 0 2,0 21 1,3-1-501,5-2 0,2 0 489,-3 7 1,1 2 7,4 0 1,0 5-5,4 6-2,2 2 1,2 3-5,1 2 5,4 3-6,0 2-5,4 2 12,2 3-7,21 3-1213,-23 7 0,2 1 1208,-1-1 0,1 2-6,0 6 1,-2 1 692,13 15-760,-2 7-58,-4 7-60,-5 6-117,-7 6-112,-6 2-1024,-7 0 795,-7-1-135,-3-3-208,-3-5-419,-4-4 243,-4-7-7569,-1-7 8274,-2-7 1,6-13 0,2-4-1</inkml:trace>
  <inkml:trace contextRef="#ctx0" brushRef="#br0" timeOffset="184">2899 2884 19568,'-4'0'2667,"1"-1"-1133,3 1-1293,28-73-2984,-5 42 2776,1-15 1,4 2-11,16 15-18,7 2-16,5 1-12,-26 14 1,0 1-59,1 0 0,0 1-110,1 0 1,0 1-286,-1 1 0,2 0 48,17-2 1,-2 0 0,-4 1 0,-13 3 0,0 0 0</inkml:trace>
  <inkml:trace contextRef="#ctx0" brushRef="#br0" timeOffset="1108">4082 2571 16986,'0'-6'5797,"0"1"-4324,0 5-980,-24-62-1649,14 39 1313,-5-13 0,1 1 101,8 21-40,0 0-33,2 2 454,0 2-527,2 2 227,0 1-244,1 2-90,-1 3-44,1 1 839,1 9-800,0 0-5,0 11 16,0-1-11,0 4-6,0 1 23,0 1-17,0 1 0,2-2 11,3-1-11,6 3 6,2-7-12,13 6 6,-7-13-5,9 2-18,-5-6 6,1 0 1,1 0-24,0 0-4,-1 0-29,-2 1-45,-3 1-22,-4 1-330,-5 6 128,-9-1-67,-8 4-50,-8-3-23,-7 0-16,-4-2-6,-3-1 89,-1-2 79,0-2-45,-8-4 218,12-3-27,-5-6-269,12-15 274,7 0 67,1-11 96,8 4 89,2-2 84,1 0 107,0 1 95,2 1 72,-1 0 80,1 3 38,-2 1-5,0 2-34,-2 4-45,-1 2-78,-2 2-40,1 2-54,-1 1-69,0 3-28,1 2-55,0 0-57,0 3-27,1 0-46,0 1-5,0 2 17,-1 8 0,0 2-17,1 7 0,1 0-6,1 3-27,0 2 10,1 4-38,0 2-102,0 3-178,-2 4-321,-2 3-1327,-1 2-268,-1 2-2924,-2 0 5181,-3 2 0,5-21 0,1-3 0</inkml:trace>
  <inkml:trace contextRef="#ctx0" brushRef="#br0" timeOffset="1516">4350 2595 25864,'13'-42'362,"1"1"0,0 1 0,-4 10-222,-9 23-50,0 0-28,0 6-57,-1 1 23,1 5-61,7 35 16,-1-17-3403,7 26 3364,-2-30-28,4 0-185,13 2 101,-3-6 34,12 0 22,-9-8 0,1-2 44,0-3-55,9-4 112,-12-3 39,3-4 11,-16-3 96,-1-12-35,-7 4 192,2-21-91,-6 16 12,0-8 39,-2 11 274,-1-6 174,-3-2-575,0 7 3267,-1 2-3392,2 16 0,1 1 0,0 3 0,0 5 0,0 5 0,-1 8 0,0 8 0,-1 8 0,-2 0 0,0 2-1753,-7 26 1753,3-17 0,0 1 0,0-8 0,1 0-1406,-1 2 1,0 0 1405,-1 1 0,0 0-130,1 0 1,0 0-359,1-3 1,0 1-1272,0 12 1,2-2-3158,2-16 1,1 0 4843,1 6 1,0-5-1,3-11 1,0-11-1</inkml:trace>
  <inkml:trace contextRef="#ctx0" brushRef="#br0" timeOffset="2282">5145 2605 22442,'-12'-43'325,"1"0"0,-1 4 0,5 8-129,7 22 1168,0 2-1292,0 3 434,0 2-501,0 1 248,6 11-253,-1-1 11,7 11-5,-4 0 0,-1 3-6,-3 5 314,-1 3-303,-2 6-11,-4 2 11,-3 3-5,-4 1-1,-8 11-5,3-16 45,-7 14 50,14-34 28,-2 0 12,9-17 414,0-4-477,1-3-16,0-7-16,0-4-12,1-6 5,2-5-535,2-4 530,3-4 6,1-2-6,2-1 11,8-15-17,-4 16-1430,6-8 1430,-7 20 6,0 3-5,1 4-23,0 2 11,1 3 6,10-2-1,-6 7-10,9 0 0,-8 6-6,0 2 452,1 1-452,0 4 0,0 2-6,0 6-11,0 4 1532,-3 3-1549,2 15 23,-7-6-201,-2 10 207,-9-10-1,-2 0 6,-5-1 6,-1-2-6,-5-2 11,1-4 6,-1-3-1,2-4 12,1-4 23,1-4 10,2-1 7,-1-4 49,1-9-83,1-1 206,0-12-218,2 0 0,2-3-10,2-2 4,3-1 7,3 0 10,8-9-21,-4 11-224,6-4 218,-5 15 5,-1 2-11,1 4 11,0 2-11,1 4-16,1 2 10,0 1-5,2 4 5,2 3 212,1 4-212,2 5-39,9 15-1089,-7-4 1095,7 12-12,-12-8-220,-2 3 41,0 4-201,-4 3-336,-6-9 0,-1 1-1590,1 18 1222,-3-18 1,-2-1-3711,-2 9 4763,0-1 0,-1-19 0,0-2 0</inkml:trace>
  <inkml:trace contextRef="#ctx0" brushRef="#br0" timeOffset="2745">6205 2686 27298,'6'-43'61,"-3"15"-50,-4 53-5,1 7 0,-1 4-2693,1 4 2687,1 3 12,2 3-1,2 1-45,3 1 34,2 0 11,1 1-22,0-1 11,-2-2-100,-2-2 89,-2-4 205,-2-3-189,-3-6 1,-4-4-1,-3-6-5,-4-5 1293,-1-5-1287,-2-6 805,2-5-806,0-7 507,3-6-512,2-10 11,1-6-6,1-31 7,3 7-190,1 16 1,0-3 196,0-7 1,2 0-702,-1 9 0,0 1 687,1-13 1,-1 2 0,2 14 0,-1 2 22,3-26-891,0 7 891,1 5 5,1 3-5,0 1-628,3 1 617,2 2-11,3 2-17,2 4 16,3 3-5,1 5 60,3 4-55,1 4-16,1 6 5,0 2-33,11 5 28,-8 4-6,7 6 6,-13 6-17,8 19 17,-10-3-12,4 15 18,-14-7-18,-3 20-10,-15 3 16,-3-1 226,-11-9-209,-1-20-22,-2-2 199,-4-3-233,-3-1-62,-3-5-89,-5-2-180,-3-3-178,-4-4-662,13-5 0,-2-2 820,-3-4 0,2 0 0,-18 1 0,12-5 0</inkml:trace>
  <inkml:trace contextRef="#ctx0" brushRef="#br0" timeOffset="3191">7000 2170 20347,'0'-11'3327,"0"2"-2594,1-24 1,0-5-1092,0 12 570,1-15 1,-1 2 95,0 22 219,0 4-364,1 3 81,0 4-194,-1 3-16,1 2-34,-1 3 472,2 5-460,1 7-35,2 8 34,1 7-448,0 10 443,0 9-3252,-2 9 3240,-3-23 1,0 0-12,-1 5 1,-1 1-303,-1 4 1,-1 0 295,-1 4 1,0 0-482,-2 2 0,0 0 397,0 1 1,-1 0-51,1-2 0,0 0-64,2-3 0,0 0-40,0-4 0,2-2-61,0-2 0,0-2-101,1-4 1,0-1-1167,-1 24 81,0-9-928,-2-9-2862,0-11-75,-1-9 5373,1-7 0,1-7 0,2-1 0</inkml:trace>
  <inkml:trace contextRef="#ctx0" brushRef="#br0" timeOffset="3666">7012 2656 19763,'-47'-18'715,"-1"0"0,6 2 0,5 4 262,15 10-468,4 1 81,4 0-221,5 0-3,5-1-187,1 1 159,4-1-276,3-1-40,5-1 1,7-2-7,6 0-4,27-4-18,-15 5 0,2-1-1468,1 0 0,1 1 1460,5-1 0,-1 1 0,-10 1 0,0 0-196,1 0 0,-1 0 199,31-5-6,-4-1 12,-6 0 10,-7 0-2281,-8-1 2299,-7 1-831,-7 1 864,-7 1 1513,-5 3-1502,-6 0 291,-3 2-319,-2 1 2750,-2 1-2789,-3 0 1841,-3 4-1841,-5 1-3362,-4 6 3385,-4 3-2236,-15 15 2241,9-2-193,-7 10 188,16-6-1,4 0 1,6 1 10,3 1 29,13 13-23,1-12-5,12 6 10,-2-17 63,14-2 2147,-7-9-2086,20-1-73,-20-11 11,7-4-5,-12-5 3253,-3-5-3275,0-5-23,-3-4-348,-2-4 348,-4-2 56,-2-18-51,-7 13 1,-6-11 28,-6 16-1,-6 4 6,-5 3-11,-3 4-115,-18 1 93,9 8-6,-11 0 6,7 8-51,11 2 6,-2 2-17,14 2-11,5 2 727,0 7-783,5-1-39,0 5 86,5-2-1262,12 10-91,1-7-1377,15 7-6996,-6-11 9746,1-3 0,-11-5 0,-4-3 0</inkml:trace>
  <inkml:trace contextRef="#ctx0" brushRef="#br0" timeOffset="4250">8108 2049 27734,'-31'8'17,"7"36"-17,23-1 0,4 5-2348,-3 0 1,0 1 2344,-1 2 0,-2 0-6,-4 4 1,-2-1-23,2-14 1,0 1-4,-2 11 1,0-1-79,0 10-45,3-6 17,2-10-51,2-8 1258,0-8-1235,1-8 771,0-7-732,-1-7-67,2-4 112,-1-15 2757,1 0-2673,0-14-11,4-14 33,-2 6-1013,4-27 1069,-4 26-5,0-10 22,-4 18 152,-7-3-135,0 10 17,-4 0-6,3 9 11,3 3-5,0 2-34,3 0-28,2 2-50,1-1 0,2 2-6,4-2 1059,5 0-1098,7-1 22,6-1-10,8 0-3399,5 0 3410,5 0-46,2 1-802,3 0 764,0 0-6,0-2 5,-2 1-33,13-6-13,-18 3 142,8-5 16,-20 3-1959,-4-2 1965,-5 0 34,-4 0 2077,-5-7-2067,-4 6 794,-3-4-770,-3 5 155,-2 2-95,-2 0 3360,-1 2-3382,0 2-11,-1 0 202,-1 1-247,3 4-72,-1 0-17,6 6-12,-1 2 23,0 7 0,1 4-16,0 19 16,0-5-23,3 29-870,0-6 820,4 0-132,-4-21 1,0-1-1518,3 15 540,-1-2-727,-1-10-1759,-2-15-5865,0-5 9533,-2-5 0,0-4 0,0-4 0</inkml:trace>
  <inkml:trace contextRef="#ctx0" brushRef="#br0" timeOffset="4416">8732 2093 17644,'-45'-13'-530,"8"26"1,36 5 0,-1 12 0</inkml:trace>
  <inkml:trace contextRef="#ctx0" brushRef="#br0" timeOffset="4655">9183 2165 26542,'-44'3'115,"1"0"1,3 0 0,6 3 35,3 17-123,8-3 12,-16 23-40,17-13-1324,-5 12 1335,10-10 573,2 2-584,1 1-50,2 14-447,5-13 295,4 8-173,12-18-326,5-4-122,12-5-387,7-5-716,10-6-1817,8-7-2102,8-7-1806,-1-2 7651,-7-3 0,-23 5 0,-12 4 0</inkml:trace>
  <inkml:trace contextRef="#ctx0" brushRef="#br0" timeOffset="5465">10692 2328 21142,'-2'-51'705,"0"0"1,1 5 0,-3 8-286,-4 16-89,-1 5 1071,2 7-1212,3 2 331,0 5-471,3 2 179,0 2-223,1 4 682,1 5-677,1 6 6,1 7-6,2 7 0,0 5-1240,-1 7 1235,0 4-28,-2 3 22,-1 3 11,-3 0-6,-3 0-5,-4-2 6,-2-3 0,-1-4-6,-1-4-468,0-6 502,1-6 11,1-6 44,2-7 46,0-4-18,1-6-5,2-4 1138,-1-6-1166,0-17-44,2-3-12,0-15-34,4 1 23,2-6-6,3-7-6,1 10 1,2-3-838,-2 9 0,1 0 840,2-13 1,1 1-4,-3 13 1,0 2 13,0 0 1,0 1-8,4-27-7,-1 6-518,-1 6 513,-3 8 11,0 5 17,-1 1-34,-1 13 480,1 4-474,-1 13 1668,1 3-1674,2 6 701,4 4-689,3 8-1,5 7 12,2 5-17,3 6-879,1 4 884,2 5-1007,1 2 991,2 2-1519,2 1 1519,1 0-39,1-1 38,1-3 1,-1-5-341,-1-4 363,-3-6 0,-4-7 643,-1-5-587,-12-10 851,-1-5-862,-10-11 1749,0-8-1771,-1-10-23,0-7 43,0-8-32,0-7-3248,0-6 3232,0-7-6,0 28 0,0-1-525,0-2 0,0 0 511,0-2 0,0 0 14,1 0 0,1 0 0,0 2 0,1 0 5,1 4 1,0 0-765,6-20 770,-1 11 166,-2 11-183,-2 10 18,-3 7-12,-1 6 2408,-1 3-2452,0 3 1264,0 0-1427,0 8 1162,0 2-1801,-1 9-863,-1 2-3043,1 5 4752,-1 7 0,1-14 0,0-1 0</inkml:trace>
  <inkml:trace contextRef="#ctx0" brushRef="#br0" timeOffset="8549">11712 2275 25287,'-7'-38'395,"-1"0"0,-6-23-362,6 63-5,-2 4-11,-4 5 28,-12 19 0,-9 16-2123,2 3 2089,15-22 0,2 0 630,-4 12-635,3 0 5,5-3 345,6-3-356,3-3 0,8-5-3034,4-4 3006,8-5 582,6-5-565,6-5 11,4-3-11,4-6-562,1-4 584,2-5-5,-2-5 16,-2-3 34,7-15 78,-10-8 1900,-3-2-1955,-16 1-23,-10 11-131,-7 0 109,-3 3-17,-7 1-6,-5 4-17,-6 4 23,-5 5 746,-4 4-752,-3 4 6,-1 4-51,-17 7 6,25 2 1135,-10 5-1152,30 1 389,3 2-467,4 3-90,1 3-179,5 1-247,3 2-374,6 2-1079,4-1-1718,7 0 3810,8-1 0,-15-11 0,2-1 0</inkml:trace>
  <inkml:trace contextRef="#ctx0" brushRef="#br0" timeOffset="8773">12370 1851 20431,'0'-52'730,"0"-1"0,-1 6 1,1 6 883,-2 10-1346,-1 12-3073,0 1 2900,0 12 918,2 4-1007,0 1 510,1 6-521,-1 4 239,0 9-250,0 7 21,0 9 2419,0 7-2429,1 9-7,0 7 6,0-26 1,0 1-12,0 3 1,1 0-29,-1 1 0,1 2-1246,-1 1 1,1 0 1186,0 1 0,0 0-86,0 1 0,2 0-718,0 0 0,0-1 395,2-1 1,1 0-289,0-2 1,2 0-2284,3 9 1,1 0 3027,-3-10 1,1-2 0,6 24 0,-9-30 0</inkml:trace>
  <inkml:trace contextRef="#ctx0" brushRef="#br0" timeOffset="9475">12218 2455 20253,'-24'-42'463,"-1"0"0,2 1 0,7 8-401,16 20-57,7-2-5,6 6 893,10 0-932,6 0 16,7 0-475,7 0 364,5 1-40,6-1-61,2-1-23,6 0-937,0-2 1094,-31 6 0,1 0 31,-1-1 0,0 0 3,29-8 17,-3-1 262,-4-2-168,-22 6 1,-1-2 79,10-7 49,0-5 29,-23 10 39,-7 1 16,-6 3 715,-1 2-703,-7 3 1704,-3 1-1749,-5 3 523,-4 1-573,-3 2-18,-2 3 119,-12 6-180,6 2-298,-8 7 265,12-3-18,2 3-27,3 1 11,3 1-138,4 2 110,5 1 16,3 1-4,3 1-7,5 1 34,11 7-33,2-9-355,10 4 349,-4-13-11,0-5 22,-1-3 78,5-8-21,-10-3 83,7-16-56,-14 1 11,1-10 23,-5 6 6,-4-1 133,1-8-133,-4 9 574,0-3-586,-2 13 120,0 3-165,-2 4 371,0 2-443,3 2-12,-2 2 6,3 3 0,-2 3-5,1 15-12,1 10 6,2 2-560,1 5 565,4-10 1,0 1-207,3 0 195,2-3-11,3-1-3147,3-3 3135,3-4 1,3-1-205,1-5 227,0-4 370,0-4-381,8-11 22,-6-3-410,7-10 416,-8-1 6,1-4-17,1-6 16,0-4 1,-1-6 1601,-1-4-1602,-2-6 12,0-4-11,-1-3-560,-13 27 0,0 0 565,1 0 0,-1 0-5,8-30 33,-8 22 0,-1-1 6,1-16-12,-4 22 1,-3 1 16,-5-6 12,-3 3 16,-5 6-22,-1 4 28,-1 6 572,2 6-606,3 3 1306,1 6-1339,3 2 1761,1 2-1773,2 4 40,0 5-28,0 8 5,0 8-9,2 8-20,2 9-1101,2 9 1097,4 7 5,-5-25 1,0 1-7,1 1 1,0 1 5,1 1 1,0 0-9,0 0 0,0-1-9,0 0 1,0-1-17,0-1 0,0-1-68,5 30-55,1-4-84,-1-3-256,-3-20 1,1-2-456,4 15-489,3 5-1422,-9-28-2414,-4-5 5189,-4-7 0,0-6 1,-1-4-1</inkml:trace>
  <inkml:trace contextRef="#ctx0" brushRef="#br0" timeOffset="9791">13526 2227 25119,'-32'-40'9,"1"0"0,1 2 1,15 11-33,34 20 1,6 0-34,6 3-22,4-2-23,6 3-45,1-1-22,3 1 653,1 0-636,-2-1-3780,-2-1 3875,-5-2 44,-5-1 927,-4-2-881,-6-4 33,-4 0 288,-4-3-36,-2-7-123,-4 5 6,-3-4 0,-4 7 22,-1 4 3397,-2 0-3402,-2 3-23,0 2-45,0 3-67,0 2-28,1 1-23,0 1-10,-2 9-12,0 2 0,-2 9 6,0 14-11,2-6-235,1 14 218,3-9 22,2 1-100,7 19-68,0-11-440,6 12-210,-3-17-706,1-2-2541,0-2-5777,-2-6 9482,-2-6 1,-4-11 0,-2-5 0</inkml:trace>
  <inkml:trace contextRef="#ctx0" brushRef="#br0" timeOffset="9973">14127 1713 25780,'-40'15'-3697,"11"5"-5679,44 11 9235,-3-4 0,-5-13 0,-3-5 0</inkml:trace>
  <inkml:trace contextRef="#ctx0" brushRef="#br0" timeOffset="10343">14801 1981 23803,'-7'-3'2123,"2"1"-1709,5 2-100,0 0-102,-66-17-1397,37 13 1249,-12-5 0,0 2 20,12 11-22,0 3-23,0 4-5,1 3-2741,2 2 2724,2 3-17,0 14-11,8-6 55,0 12-44,11-12-5,2 2-1567,3-1 1538,4 0 23,3-1 0,6-2-1523,2-2 1495,3-2-292,2-3 297,3-3 17,1-3 1,1-4 1380,11-4-1359,0-13-10,0-2 2044,-5-12-2028,-12-1 73,1-17-56,-8 6-280,-3-13 247,-7 12 44,-5 2 2925,-9-9-2891,-15 0-50,-6 8-334,0 11 300,8 18-1,10 7-4,2 2-7,1 5-5,2 5-39,2 2-95,3 4 1235,3 2-2625,7 14-2839,10 5 4391,5 4 0,-4-17 0,-5-12 0</inkml:trace>
  <inkml:trace contextRef="#ctx0" brushRef="#br0" timeOffset="10949">15051 2101 27639,'4'-18'23,"1"12"-23,0 34-12,-1 4 18,-1 3 16,-2 19-951,-2-13 946,-1 10-272,-4-20 255,-1-4 0,-1-5 0,0-5 5,1-4 12,0-4-6,1-3 947,0-4-885,1-4 271,1-11-327,0-1 0,2-9 5,1 0 23,6-37-28,1 20-150,0 6 1,1 2 155,6-1-3296,2 4 3301,0 4 0,0 5-11,-1 5-17,-1 3 0,-2 5 11,2 2-11,-2 3 190,3 3-190,-1 3-6,1 5 6,-1 4 17,1 5 6,0 4-1091,-1 3 1090,0 4-1944,-1 2 1905,0 2 17,0 1-213,1 0 207,3 1 6,3-3 6,2-2-6,3-2 0,0-5 5,-1-4 1,-1-6 5,-3-5 1836,12-14-1836,-11-5-11,10-14 499,-11-1-488,2-6 2956,0-6-2955,0-4 4,-1-5-2465,-1-2 2483,-4 0 19,-7 17 0,-2 0 15,1-14-15,-4 13 1,-1 2-54,-6-1 96,-2-3-96,-3 16 0,0 3 0,0 2 3025,0 3-3025,2 1 0,3 4 0,1 2 667,2 4-667,1 4 0,2 4 0,1 6 0,3 5 0,3 5 0,1 4-504,4 4 504,-1 2 0,3 2 0,1 3-721,3 1 721,2 1 0,2 0-964,1-1 964,-2 0 0,-2 9-2858,-11-11 2259,-10 5-2029,-14-15 818,-11-3-3943,-4-2 5753,-9-2 0,18-10 0,0-2 0</inkml:trace>
  <inkml:trace contextRef="#ctx0" brushRef="#br0" timeOffset="11542">16618 1924 25085,'-37'-2'71,"0"-1"0,0 4 0,6 5-55,14 13-10,-2 7 0,12-6 5,4-1 290,2 0-290,5 0 6,4-1 104,6 0-93,4-2-6,2-2 1,4-4 5,1-2 44,-1-3 23,-2-3 291,1-7-263,-9-3-22,1-6-17,-10-4-17,-2-3 23,-2-2-34,-4-3 0,-2-1-12,-5-2-10,-3 1 16,-8-10-33,4 11-11,-4-2 21,7 15 3,0 5 5,2 4 3,0 4 17,0 4 22,-1 3-71,0 6-128,-2 6-312,-1 4-452,-1 3-758,2 3-2335,-1 2 3970,1 6 1,6-17 0,2 1 0</inkml:trace>
  <inkml:trace contextRef="#ctx0" brushRef="#br0" timeOffset="11856">16529 2417 21623,'-9'-2'2555,"1"0"-1950,8 2 694,0 0-1259,-39 22-12,33-8-12,-27 18 1,43-13-11,2-2-6,3 0 11,1-1 6,13 3 0,-8-6 5,8 0 34,-11-8 45,-1-2 33,-3-2 169,4-9-169,-7 0 12,3-9-23,-8 1-28,0-3-11,-3-2-39,-1-5-6,-1 0-17,-4-2-16,-2 2-6,-4 1-11,-2 4-6,0 4-39,-2 5-123,-1 4-219,-1 4-447,-3 3-1178,-2 4 2023,-4 3 0,10-3 0,0 3 0</inkml:trace>
  <inkml:trace contextRef="#ctx0" brushRef="#br0" timeOffset="12456">2333 3633 14528,'45'9'334,"0"-1"0,0 1 0,-2-1 0,0 0 0,-2-2-113,2-3 0,-1-1-31,5 1 1,1 0-26,5 0 0,2-1-1093,3 1 1,2 0 998,-17-1 0,1 0 0,0 0-10,3 0 1,1-1 0,1 1-16,3 0 1,1-1 0,1 0-281,4 0 1,1 1 0,1-2 258,-13 1 0,1-1 0,1 1 1,0-1-89,4 0 0,0 0 0,1 1 0,0-2 86,3 1 1,1-1 0,0 0 0,1 0-180,3 0 1,1-1 0,0 1 0,1-1 171,-10 0 1,-1 1 0,1-2 0,1 1 0,0 0-32,2-1 1,0 0 0,1 1 0,0-1 0,1 0 29,1 0 1,0-1 0,1 1 0,1 0-1,-1-1 1,-8 1 1,0 0 0,1 0 0,-1 0 0,1 0 0,0-1 3,0 1 1,0 0-1,0-1 1,1 1 0,2-1-1,3 0 20,-8 1 1,3 0-1,3-1 1,0 1-1,2-1 1,-1 1-1,-1 0 1,-1-1-1,-2 1-10,5 0 1,-3-1-1,0 1 1,-1 0-1,0 0 1,2-1-1,2 1-9,-3 0 1,3 0 0,1-1 0,1 1 0,0 0 0,0 0-1,-1 0 1,-2 0 0,-3 0 2,3 0 1,-3 1 0,-1 0 0,0-1 0,-2 1 0,1 0 0,1 0-1,1 0 0,0 0 0,1 0 0,-1 0 0,0 0 0,1 0 0,-1 0-2,1 0 0,-1 1 1,1-1-1,0 0 1,0 1-1,0-1 1,-1 1-1,2-1 0,-1 1 1,0-1-1,0 1 1,1 0-1,-1-1 0,1 1-2,-1 0 0,1-1 0,0 1 0,0 0 0,0 0 0,0 0 0,0-1-3,0 1 1,0 0 0,0 0-1,0 0 1,1 0 0,-1 0 0,0 0-2,1 0 0,-1 0 0,1 0 0,0 0 0,0-1 0,-1 1 0,1 0-4,-1 0 0,0 0 0,-1 0 0,0 0 0,2 0 0,1 0 0,3 0 2,-7 0 0,2-1 0,2 1 0,1 0 0,1-1 0,0 1 0,-1-1 0,0 1 0,-2-1 0,-2 1-8,3-1 0,-3 1 0,-1 0 1,0-1-1,-1 1 0,1-1 1,2 1-1,1-1-3,-2 1 1,2-1 0,1 0 0,1 0 0,1 1 0,-1-1 0,0 0 0,-2 0 0,-1 0 0,-3 0 0,6 0 0,-2 0 0,-2-1 0,-1 1 0,0 0 0,0-1 0,0 1-2,1-1 0,-1 0 1,0 1-1,0-1 1,1 0-1,-1 1 1,-1-1-2,9 0 0,0-1 0,-1 1 0,1-1 0,-1 1 0,0-1-10,-2 1 1,1-1-1,-1 1 1,0-1 0,0 1-1,-1-1-30,-1 0 1,-1 1 0,1-1 0,-1 0 0,-1 1 0,1-1-83,-3 1 1,0-1-1,0 1 1,0-1 0,-1 0-1,0 1-315,8-2 0,-1 1 1,0 0-1,-1-1 1,2 1 435,2-1 0,2 0 0,0 0 0,-4 1 0,-6-1 0,2 1 0,-6 0 0,-1 0 0,-1 0 0,-1 0 0,0 0 0</inkml:trace>
  <inkml:trace contextRef="#ctx0" brushRef="#br0" timeOffset="124424">899 5188 20065,'-55'3'825,"-1"0"0,6-1 0,4 0-3857,-5-1 3356,15-1-77,-5 0 1388,21 1-1529,8 0-50,4-1 928,5 1-961,5 0 428,3 2-395,7 0 3381,6 2-3392,7-1-39,10 0-971,9-1 959,11-2 1,8-1-716,-28 1 1,2-2 717,2 1 0,1 0-3,2-1 1,0-1-9,2 1 0,0-1-907,1-1 0,-1 0 901,-1 0 1,0 0-6,-1-1-1,-1 1-1010,-2-1 0,-1 1 999,-2-1 1,-1-1 8,-3 2 0,0-1 293,25-5-265,-10 1 11,-10-1 11,-9 2 848,-11-2-842,-8 2 1552,-8-2-1563,-8 1 3325,-6 0-3303,-5-1 17,-5-1 281,-3-1-248,-3 0 6,0-2-1477,-1 0 1466,2-1-412,1 2 429,2 0 11,4 0 5,2 3 1,4 0-1,3 2-16,3 1-6,3 1 1378,1 2-1434,3 2 462,0 0-501,8 8 0,2 0 0,9 7-11,1 1 0,6 2-3426,4 2 3376,4 4-12,3 0-50,3 3-157,-6 0 0,0 2-23,5 9-486,-9 1 0,-7 0-247,-16 2-1199,-15 11 2235,-19-10 0,11-21 0,-2 0 0</inkml:trace>
  <inkml:trace contextRef="#ctx0" brushRef="#br0" timeOffset="127632">4328 5088 14157,'3'-46'2080,"0"-1"0,-1 5 0,-1 6-1173,-5 13-190,-3 3-162,-1 4-118,-2 1-84,-1 4 145,-9 0-341,4 5 39,-18 2-3515,11 7 3375,-10 6-444,7 4 438,-1 7-2125,-2 4 2126,1 5 22,-2 5-281,1 6 219,10-7 1,1 3-7,0 3 1,1 4-4,-1 11 1,2 0 767,4-10 1,3-2-768,3-2 0,3-2-3,1 10 368,7-3-391,16 10 18,4-18 2460,15 6-2477,1-19-614,7-7 625,6-4 13,-10-8 1,2-3-6,-10-1 1,0-2 2,12-2 0,-2-1 5,-13-3 1,-2-1 22,28-11 11,-5-7 17,-8-2-22,-20 3 0,-1-2 50,7-17 28,-10 3 0,-4-1-1063,-4-12 1021,-6 19 1,-3-2-793,-6-11 1,-5 2 878,-5-13-93,0 13 1,-4 2 455,-15 3-375,-8 4-55,-7 4-26,8 14 1,-2 1-57,8 5 0,0 1 0,-9-3 1,-2 2-26,1 4 1,1 1-52,-19-1-16,12 4 0,1 2-56,-3 4-61,-10 6-62,22 7-113,2 6-162,3 5-429,2 6-1061,4 4-3270,5 4 5298,2 8 0,11-22 0,1 0 0</inkml:trace>
  <inkml:trace contextRef="#ctx0" brushRef="#br0" timeOffset="150309">6876 4844 19443,'-10'-44'931,"0"-1"1,1 5 0,1 8-412,1 17 193,-1 2-562,4 6-57,-2 2-72,3 5 8,-1 4 9,-1 5 57,-3 9-40,-4 8-28,-2 9-486,-4 10 464,2-4 0,0 2-1245,2-8 0,0 1 1230,-5 15 1,1 0-12,4-10 1,0-2-647,1 3 0,1 0 613,0 0 0,1 0-26,1-1 1,1 0-23,1-1 0,3-1-59,0-1 1,3 0-74,1-3 1,3 0-141,2-2 1,3-1-916,15 26-1037,10-6 2325,-8-26 0,0-2 0,2 2 0,2-4 0</inkml:trace>
  <inkml:trace contextRef="#ctx0" brushRef="#br0" timeOffset="151032">7942 4920 17171,'-3'0'1215,"1"0"1619,2 0-2677,4 66-844,0-35 813,-1 19 0,0 1-510,0-15 535,-4 13 1,-4-17 5,-3-2 11,-3-2 334,0-3-300,-1-3 291,-4 0-197,5-8 417,-1-1-383,6-10 579,2-1-668,0-2-78,2-3-46,0-2-44,1-5-17,0-5-22,0-4 10,8-23-27,1 5-1535,8-17 1529,0 9 6,3-3 0,2-1 16,1 0-16,0 2-406,-1 4 422,-3 5-10,-2 4 38,4-5-38,-5 13-12,4-4 11,-5 15-16,1 4 5,1 3-5,1 2-12,11 3-5,-5 1 11,7 2-39,-6 3 27,2 3-16,1 4-11,0 3 22,0 4 724,-2 2-729,-2 4-2692,-5 1 2703,-3 2-298,-6 11 303,-3-8 40,-15 15 0,-2-20 10,-10 6 1,1-11 67,-12 3-39,7-7 11,-8 0 6,12-8 5,1-3 484,2-2-478,2-1-17,2-4-12,3-1 3240,1-4-3261,3 1 467,1-3-457,3 2-21,2 0 10,0 0-11,1 1-11,1 1 0,1 0-5,2 1-18,3 0 1,3 0 5,2 1-11,3-1 0,4 3-6,3 0-10,4 1-1,4 2-6,4 2-669,5 4 647,2 4-28,-12 1 0,1 0-16,12 8 5,8 9 28,-25-7 11,-9 12 45,-8-8 0,-22 17 6,-4-18-1,-17 7-1586,2-11 1587,-2-2-2654,-4-3 2642,2-2 158,-1-3-202,2-2-46,3-3-83,2-4-157,3 0-225,4-3-615,4-3-1579,4-3-6695,5-2 9450,4-1 0,4 6 0,2 1 0</inkml:trace>
  <inkml:trace contextRef="#ctx0" brushRef="#br0" timeOffset="151248">9102 5022 23335,'-9'48'-71,"1"0"0,1-4 0,0-7-288,2-14-542,-1 0-991,1 1-7534,0-4 9426,1-2 0,2-10 0,1-2 0</inkml:trace>
  <inkml:trace contextRef="#ctx0" brushRef="#br0" timeOffset="151423">9205 4796 20106,'0'-3'1417,"-1"1"-4694,1 2 0,0 0 0</inkml:trace>
  <inkml:trace contextRef="#ctx0" brushRef="#br0" timeOffset="151949">9927 4879 24833,'-56'-2'192,"1"1"1,8-2-1,6 6-791,2 20 615,12-1-10,3 3 0,4 2-12,3 1-5,6 1 0,5 12-12,5-11 235,13 15-122,8-18 5,5-2 145,1-11-61,-8-10 28,1-3-22,-2-6 5,0-3 157,6-14-184,-4 2-6,3-10-6,-9 6-6,-1-3 12,-1 0 11,-2 0 316,-2 1-36,1-9-218,-4 12-195,1-2-35,-4 17 0,1 6 0,0 6 0,2 3 0,3 8 0,0 6 0,5 8 0,-1 8 0,2 9 0,2 10-1116,-8-24 0,1 2 1107,0 3 1,0 2-29,1 4 1,0 0-29,0 4 1,0 1-20,-1 2 0,0 2-666,-2 2 0,-1 0 596,-1 2 0,-3 1-1083,-4 0 1,-3 0 989,-3-1 1,-4 0-34,-4-1 0,-3-2 42,-5-4 0,-2-2 64,-2-4 1,-3-3 103,0-6 0,-2-3 57,2-6 0,-2-3 91,-10-3 1,0-4-43,12-6 1,1-3-1,-6-1 1,1-4 41,-4-12 12,6-10 5,7-9 6,6-9-3,13 4 0,3-3-665,1-23 600,6 17 1,3 1-14,2 9 0,2 2-158,3-1 1,1-1 140,3 1 0,0-1 273,3 2 1,0-1-275,3 1 1,1 1-14,2 0 0,1 0-719,2 2 0,1 0 584,2 1 1,2 0-158,1 1 1,0 1-35,2 1 0,0 0-445,0 0 1,1 1 834,4-3 1,-2 1 0,4-2-1,-3 3 1</inkml:trace>
  <inkml:trace contextRef="#ctx0" brushRef="#br0" timeOffset="152583">11371 4977 21420,'-5'-40'533,"1"-1"1,0 4 0,-1 9-226,-5 20 789,1 3-996,-1 2 268,1 3-335,-2 3-23,1 5 175,-3 5-158,-8 19-936,5-2 914,-8 14-2928,7-5 2911,6-8 0,0 2 11,-4 17-99,5-16 0,3 1 88,3-1 0,3-1-23,4 16-442,7 12 448,10-25-6,7-5 6,5-5 11,6-5 20,-7-11 0,0-3 25,18 1-6,14-4 1,-22-11 857,-3-5-816,-10-8 1,-1-6-9,-7 0 0,-2-1 991,4-6 0,-2-1-1030,-10 2 0,-3 1 17,0-18-12,-3-2 17,-2 2 11,-2 16 1,-2 1 313,-11-28-305,-5 22 0,-5 3-20,-14-7-6,9 23 1,-1 5-23,-8 6-5,-2 4-23,0 4 0,0 3-33,4 5-118,-6 13 1026,14-2-1066,-2 10-133,17-6-1861,6 14-996,7-8 3198,9 12 0,-3-26 0,3 0 0</inkml:trace>
  <inkml:trace contextRef="#ctx0" brushRef="#br0" timeOffset="153089">12091 4521 22855,'-34'-42'456,"1"0"0,3 3 0,5 10-227,15 23 1009,3 1-1132,4 4 434,1-1-484,6 7 198,2 2-187,5 8-61,5 5 10,5 5 245,5 7-250,7 7-1052,7 8 1047,-18-20 0,0 1-980,3 3 1,1 2 961,1 2 1,-1 1-918,1 4 1,-1 0 897,0 2 0,-2 1-14,-2 2 0,-1 0-31,-4 0 1,-1 1-54,-3 0 1,-3-1-127,-2-2 0,-5 2-1616,-5 13 1,-5-2-3046,1-17 1,-2-2 4610,-4 9 1,-1-7-1,1-13 1,5-11-1</inkml:trace>
  <inkml:trace contextRef="#ctx0" brushRef="#br0" timeOffset="154224">465 7843 20678,'33'-10'130,"-1"-1"1,0 1 0,-1 4-1412,13 12 1326,6 0-28,8 0-431,-26-4 0,0 1 422,4-1 0,-1 1-5,3-1 0,0 0 5,0-1 1,3 0 2,18 0 0,1 0-1100,-14-2 1,0-1 1090,12 1 1,2-3-6,-6-3 1,-3-1-24,-14 2 0,1-1 222,19-7 0,-4-1 68,-14-1 458,5-9-543,-45 10 689,-10-3-689,-26-11-20,10 13 1,-3 0 938,-1 0 0,0 0-978,-4 1 1,1 2 131,-14-6-12,3 3-10,5 0 212,-4-2-93,17 4-131,-1-3-15,17 7-24,3 0-22,2 2-34,2 1-56,2 2 1329,2 2-1401,0 2 16,2 1 0,3 4 11,5 3 12,16 12-34,-1-1-22,15 9-983,-6-2 977,3 3-6,2 4-19,-9-6 0,0 1 19,-6-5 1,-1 0-907,8 8 1,-2 1 816,10 16-45,-3 2-85,-7 1-139,-6 1-2694,-9 0 2011,-7 2-987,-10 0-4759,-9 0 6821,0-21 0,0-3 0,-3 3 0,-1-1 0</inkml:trace>
  <inkml:trace contextRef="#ctx0" brushRef="#br0" timeOffset="156814">4452 7789 17165,'27'2'818,"-6"1"-667,-16 5-5,-1 0-1,-1 2-10,1-1 145,-2 8-151,0-3 134,-1 13-5,-6-2-157,1 0-17,-4 0-6,0-7-16,0 1 11,-2-1-17,1 0 16,-3 7-38,2-6 5,-1 5 0,5-10 23,0-1 5,1-3 6,0-1 5,1-2 1,0-1-1,1-3 6,-1 1 22,1-2-16,-2 1 11,1 0-12,-2-1-10,-1 0-1,0 1-5,-2-2-17,1 1 50,-6-1-61,3-1 6,-3 1-7,4-1 7,-1 0 10,2-1-5,-1 0 0,1-1 73,-2-3-67,3 2-1,0-3 30,2 1-58,3 1-21,0-1 10,0 0-28,2 2 12,-1-2-6,2 0 0,0 2-6,0-1 6,0 1 0,0 0 0,0 1 17,0-1-17,0-1-5,2-1-1,-1 1 6,2 0 0,-2 1 0,2 1 0,-2 0 6,1 1 5,-1-1 0,0 2-3288,0-1 0,0 0 0</inkml:trace>
  <inkml:trace contextRef="#ctx0" brushRef="#br0" timeOffset="158023">4373 7512 10640,'1'-7'4061,"0"2"-2739,-1 5 1725,0 0-2425,5-62-708,-4 44 290,2-16 1,0 5 86,-3 25 131,-1 2-383,0 2-17,-1 2 6,-2 2 17,-1 6 39,-1 2 459,-3 5-442,-1 5 11,-2 3 0,-2 4-329,-1 3 329,-2 3-5,-1 2-40,1 1-11,-1 2-23,1 1-8,5-10 1,2 0-9,-6 17-698,7-16 1,0-1 691,1 12 0,2-1-947,2-2 925,3-2-193,1-1 199,4-1-1,3-2 6,3-2-11,4-1 16,13 7 23,-3-13 107,23 3-29,-16-20 29,9-5 5,-13-9 11,-1-5-6,0-5 1,-2-5-17,0-2 0,0-4 5,0-2 236,-1-2-101,9-19-157,-10 11 242,5-15-286,-11 16-1,-2-1-11,-2 1 17,-1 2-6,-1-1 961,-3 3-899,-2-17-56,-2 12-12,-3-11 23,-8-2-17,1 20 1,-2 0-18,-1 0 0,0 1 6,-9-24-113,4 24 119,6 12-139,-1 2 133,1 2 1067,-1 1-1073,2 1 33,-1 2 6,-2-3 333,2 5-389,-6-3 157,6 7-179,-4 0-5,3 3 5,-1 1-11,-2 0-11,-1 2-28,-14 10 33,10-2-5,-11 9 0,14-4 5,0 0 1,1 2 21,0 2-21,2 0-1,0 1 6,1 0-11,1 2 11,1-1 17,1 1-23,-1-1 6,3 2 11,0-2-11,1 1-11,0 0 0,1 0 11,1 1 11,-1 9-5,2-6-1,0 6 1,1-10 0,1-2 16,0-1-5,1-2 11,1-1 22,2 0 1,2-1 5,2-2 0,1 0-6,1-2-16,1-1 10,1-1 29,7 0-28,-4-2 0,5 0-6,-5-4 17,-1-1-22,-1 0 5,0-1-17,-1 0 6,-1 0 17,1 0-17,-1 0 11,2 0-5,1-2-12,2 2 23,10-5-34,-4 2-5,8-3 16,-7 2-16,-1-1-1,-1 1 1,-1-1 11,-2 1 0,-2-1 16,-3 1-5,-2 0-11,-3 1 11,-2 0 0,-2 0 6,-2 2-130,0 0-3181,-2 0 0,0 0 0</inkml:trace>
  <inkml:trace contextRef="#ctx0" brushRef="#br0" timeOffset="160348">4241 7879 21419,'0'-9'-326,"0"3"1117,0 7-693,0 5-9,1-4-58,0 2 91,1-4 137,-1 1-182,0 0 78,1-1 18,-1 0-92,0 0 80,1 0 74,-1 0-12,1 0-109,0 0-65,2 2-87,0-2-59,2 3 52,-1-2-59,2 2-12,0-1 6,2 0 44,4 2 128,-1-2 5,4 1-5,-4 0-17,0-1-1,0 0 7,-1 0-18,-1 0 7,-1-1-12,-1 2-6,-2-2 0,0 1 34,-1-1-22,0-1 11,-1 0 0,1 0-23,-1 0 40,2 0-1,0 0 74,5 0-68,-2-1-6,3 0 12,-4-2 6,0 0 133,3-3-100,-3 1 146,3-4-152,-6 3-22,2-1-11,-4 0-11,1 1-12,0-1-4,0 0-24,-1 0 17,2 0-5,3-6-23,-1 3 6,4-3-6,-3 3 6,0 1 0,0 1-6,-1-1 6,1 1 11,-1 1 28,-1 0-17,-1 0 17,-2 0 5,0 0 1,-1-1 0,-2 1-23,1-2-6,-1-1-33,0-1 23,-1-1-12,-1 0 6,-1-2 5,0 0 1,0-5-7,1 4-4,1-4-7,0 8 12,1 1-23,0 0 6,0 1-5,0-1-1,0 2 12,0-1 27,0 1-21,-1 0-1,0-2 0,-1 1-33,-2-1 33,0-1 0,-3-2 0,-2 0-5,0-2 11,-2 0-6,-1 0 11,-4-5-16,6 6-1,-4-3 18,7 4-23,1 5 5,1-2 1,2 4-40,1 1 40,-1 1 0,0 0 5,0 1 0,0-1-11,-1 0 6,0-1-6,0-1 22,-3 1-11,0-2-11,-5-1-5,3 3-7,-3-2 12,5 5 0,0-1 0,-4 1-22,4 1 0,-2 0-1,4 1 6,0 0 6,1 0-62,-3 3 40,1 0 38,-2 2-5,2 0-5,1-2 16,-2 3-22,1 0 11,-3 1-11,1 0 11,0 1-6,-2 1-5,0 2 11,-6 7-3403,-2 4 3408,-1 1-33,3-1 28,6-6 0,2-1 6,0-1 11,2 0-23,0-1 0,1 0 23,0 1 6,2 0-12,0 0 0,0 1-28,1 0 12,0 2-1,0 15-5,1-11 0,0 11-889,0-16 905,-1 0 23,1-1-16,-1 6-1,-1-5 22,-3 11 1,2-11-17,-3 5-12,3-7 1,-1 0 2954,-2 11-2948,3-10-12,0 8 1387,2-4-1376,2-4-5,-1 4 5,1-5 6,0-2 0,0 1-6,0-1 0,0 0-3392,0 1 3387,0 0 16,-1-1-5,-1 0-11,-1 0 5,0-1-6,0-2-5,1 1 0,1-2 0,0 0 3398,1-1-3392,0 0 5,0 0-6,0 1 1,0 0 28,3 4-23,0-3-6,2 4 7,-1-4-12,1 1 11,0-1 0,1 0-17,-2 1 18,3 2 4,-2-3 7,2 2-12,-3-4 6,1-2 84,4 1-73,-3-3 0,6 1 0,-3-4 16,10 0-32,-1-2-12,9-1-6,7-6 12,-6 2-18,10-3-21,-13 2-40,-1 0-112,0 0-285,-3 0-841,-1-1 1311,0-1 0,-9 4 0,-2 1 0</inkml:trace>
  <inkml:trace contextRef="#ctx0" brushRef="#br0" timeOffset="161206">7243 7280 15578,'14'-61'1329,"0"0"0,-2 6 0,-3 10 768,-7 27-1448,-1 4 59,-1 8-635,0 1 272,-3 15-306,0 2 11,-4 14 481,-4 4-509,-2 9-5,-1-1 0,-2 2-15,3-6 1,0 1 0,-6 16 0,-1 1-1569,5-10 1,-1-1 1542,0 4 1,1 1-18,-1 0 1,2 2-28,0-2 0,2 3-53,4-7 1,1 3 0,0-3-923,1 5 1,1 0 738,2 11 1,3-2-635,4-22 0,3-2-1376,15 27 2313,-5-29 0,1-3 0,3 2 0,1-3 0</inkml:trace>
  <inkml:trace contextRef="#ctx0" brushRef="#br0" timeOffset="161616">8123 7901 20557,'5'-44'99,"0"-1"0,5-2 0,3 6 154,13 9-197,8-13 361,-12 7-378,-1-5 260,-7 7 0,-1-3-288,0-6 0,-2-1-130,1 0 0,-2 0 125,-3 0 0,-2 3-1,-3-13 14,-5 22 1,-3 2-8,-4-11 677,-8-6-661,1 27 873,1 6-906,1 5 16,3 4 503,2 4-520,-1 6 2063,3 6-2074,-5 20 23,6 0-9,-1 4 0,1 3 205,-3 16-208,2-14 1,1 1-4,1-7 1,-1 0-1,0 2 1,-2 2-394,1 1 0,-2 1 376,1 0 1,-2 3-45,-5 17 0,-1 1-1037,4-14 0,1 0 1040,-5 12 0,2-1-26,5-18 1,1-3-31,1-1 0,1-2-202,-3 27-590,5-7 350,5-9-2118,5-7 1771,4-9-1161,11-2 381,-5-14 980,4-1-2016,-8-13-642,-2-3 3370,-1-8 0,-4 7 0,-1-2 0</inkml:trace>
  <inkml:trace contextRef="#ctx0" brushRef="#br0" timeOffset="162116">7987 7955 19638,'-19'-39'597,"0"1"1,-1-1 0,-7-14 0,10 7-244,21 16-972,4-2 847,4 0-100,5-2-45,5 1-28,6 0-14,-3 11 0,1 0-8,17-11-32,-14 13 1,1 0-1041,3 2 1,0 2 1031,18-8 3,-17 8 1,0 1-21,16-5 1,-1 0-102,0-1 124,-1-2 6,-3 0 11,-2-4 11,-5 0-11,-4-3 16,-6-1-219,-5-2 298,-5 1 50,-4 0 79,-5 4 39,-3 5 1905,-3 1-1972,-2 10 823,-1 2-957,0 8-44,-1 1-35,0 5 825,-2 4-803,0 8 12,-3 5-1,0 6 1,0 4-3398,0 4 3404,1 2-12,-1 3-820,1 1 820,-2 3-561,-1 1 572,-1 1 6,-2 0-6,-1-1-11,-2 0-5,-2-1-1,-6 15-22,6-18-6,-4 8 12,11-22 16,1 0 18,3-11 27,2-2 2764,3-10-2495,0-3 886,3-9-1149,1-1 954,4-10-1004,1-1 33,1-5 45,6-14-51,-3 9 118,13-28-101,-13 31 56,13-17-72,-13 28-12,4-2-11,-3 9-11,0 2 5,3 1 1,1 2-23,3 2 5,14 5-16,8 8 5,0 3-235,1 9 113,-4 11-621,-11-5 558,4 13-581,-13 3-1122,-10 3 192,-3-1-2724,-10-7-4810,0-17 8459,-3-6 1,3-8 0,2-4 0</inkml:trace>
  <inkml:trace contextRef="#ctx0" brushRef="#br0" timeOffset="162550">9197 7453 26620,'28'14'84,"-3"0"-106,-10-1 33,0 1-11,1-2 33,10 1-865,-4-5 832,9-1-5,-6-5 16,1-3-17,2-3-5,-1-3 11,0-3-11,-3-2 17,-1-2 254,-4 0-260,-2-3-12,-5 0 12,-3 0 23,-4-10-34,-3 7 33,-3-5 0,-3 9 18,-3 2 38,-2 2 161,-6-2-183,1 7 40,-10-3-40,0 8-40,-1 1 12,-7 8-22,14-1 411,-4 7-412,9-2-10,2 2-7,2 1-38,1 11 50,5-5 11,0 6 6,6-6-17,2 0-22,5 0-68,14 11-44,-2-9-317,12 8 121,-6-10-656,5-2 397,1-2-139,1-2-1204,20-1-6,-11-7-2693,17-1 4631,-10-8 0,-23 2 0,-1-2 0</inkml:trace>
  <inkml:trace contextRef="#ctx0" brushRef="#br0" timeOffset="163156">10081 7496 15614,'0'-4'5729,"0"1"-598,0 3-4890,-37-61-4928,26 44 4773,-10-17 1,3 6 1294,13 25-1325,1 2 734,0 0-773,0 3-6,-1 3 1,0 3-1,-1 3-22,1 3 2852,2 1-2836,0 1-10,2 1 10,5 0-10,2-1-23,15 5 0,-2-7 11,11 2 6,-7-10 5,1-1 1,-1-4-7,-1-1-4,-2-3-3371,-1-3 3398,-2-4-11,-2-2 17,-1-3-11,-2-1 11,2-12-17,-5 4-6,0-7 12,-6 8-1,0 1 12,-2 2 5,0 2-10,-3 4-1,-1 3 6,-3 3-1,-4 3 24,-3 2 10,-16 4-28,3 3 6,-11 4 17,-3 11-28,10-4 3381,-5 8-3393,17-5-5,3 2 11,5 0 1,4 0 10,3 1-11,3 0-11,5 1-11,3-1 5,19 11-10,-3-9-305,15 5 281,-5-9-505,4-3 512,5-1-734,3-3 717,3-2-1,2-4-10,-1-3 5,-1-6 11,-2-5 6,-3-5 5,-2-6 6,-5-3 22,-3-5 12,-4-3 11,-5-4 0,-3-5-6,-3-3 0,-3-5 0,-2-3 12,-3-2-7,-4-1 7,-4 2 16,-3 1 17,-5 1 17,-3 3 5,-4 2-48,0 5 132,-3-7-72,6 18-1,-1-3-10,7 18 292,2 4-343,0 5 479,1 1-496,3 13-5,0 2 10,3 15-21,1 4 5,-1 9-6,1 7-22,-1 7 17,-3 4-11,-1 5 5,-1-29 0,-1-1-463,-1 2 1,0-1 434,-1 2 0,1 0-6,-2 0 1,1 0-1418,0 0 0,1 0 1400,-1-3 1,2 2-269,3 11 0,2 0-864,-1-13 0,2 0 914,3 7 1,3-1-1220,4-8 1,0-4-4237,11 9-3798,5 1 9539,-14-25 0,-9-7 0,-4-2 0</inkml:trace>
  <inkml:trace contextRef="#ctx0" brushRef="#br0" timeOffset="163682">10617 7449 25601,'33'-12'-36,"-1"0"1,-1 1-1,0 4-48,18 13-45,3-2-5699,3 2 5632,1-4-17,-2 0-1072,-2-1 1100,-5-3 469,-4-3-362,-5-4-321,-4-3 404,-6-2 1624,-5-2-1562,-5 0 2675,-4-9-2619,-7 7 28,-4-6 1319,-7 9-1050,-12-4 743,1 7-950,-8-3-34,6 8-22,0 3-17,0 2-6,0 2-16,1 2 0,1 2-18,-2 3-3087,0 5 3038,-1 3-478,-1 3 455,2 3-22,0 2 10,4 2-44,2 0 23,3 3-2115,4-1 2098,2 1-800,7-1 799,1 0 1688,8-3-1693,2-2 6,3-4-6,1-3-1431,0-5 1448,-1-4 1627,0-4-1611,-1-5-897,0-4 903,0-6-94,0-5 144,4-16 1,-7 6 33,2-13-11,-9 11 28,-2 1 0,-1 1 39,-3 4-5,-1 3 0,-1 5-1,-1 3 135,-1 5-146,-1 2 2120,-1 4-2243,0 2 129,0 4-140,0 4 3403,-1 4-3408,1 4 10,0 3-22,0 16-5,3-6-613,0 12 528,1-10-77,3 1-707,10 15-38,2-12-635,11 9-1824,-1-17 3388,8 1 0,-15-14 0,0-1 0</inkml:trace>
  <inkml:trace contextRef="#ctx0" brushRef="#br0" timeOffset="163891">11667 6926 25419,'0'-39'370,"-1"1"0,5-23 534,9 59-848,3 8 6,2 5 281,2 11-293,2 9-752,1 9 713,-1 8-1022,-1 10 1013,-11-27 1,-1 3-9,0 21 1,-3 2-9,-1-12 0,-2 2-23,-3 16 1,-2 0-739,-4-15 0,-2-2 618,-3 1 0,-2 1-207,0-1 0,-2 0-434,-2 1 0,0-2-4118,2-5 1,-1-2 4413,2-4 1,2-3-1,-3 2 1,8-15-1</inkml:trace>
  <inkml:trace contextRef="#ctx0" brushRef="#br0" timeOffset="165498">745 10102 22660,'-23'24'644,"8"-4"-582,59-8-20,-9-6 0,3-1-913,-6-2 1,2 0 864,15 0 1,1 0-9,-9-2 0,0-1-17,2 1 0,3-1-12,-3-1 0,3 0 0,1-1-764,-1-1 1,1 0 0,-1 0 793,0 0 0,0 0 0,-1-1-1,13-2 0,-5-1-45,9-4 93,-11 0 39,-13-1 139,-13-16-178,-22 7 546,-15-13-541,-18 11 28,-10-1 51,-7-2 67,-5 0 55,-1 0 37,18 11 1,0 0 7,-14-7-10,-5 0-45,30 11-34,8 4 2962,5 2-3096,6 3-34,2 1 32,3 1-66,0 3 0,2 2 18,2 4-2877,3 3 2865,3 4 22,2 4-10,4 4-7,4 3-2273,4 4 2256,-4-6 1,1 1-39,14 16-216,-11-13 1,-1 0 103,12 15-147,0 2-128,-1 3-235,-3 2-358,-3 0-3886,-14-6 1,-3-1 3743,2 5 0,-4 13 0,-9-51 0</inkml:trace>
  <inkml:trace contextRef="#ctx0" brushRef="#br0" timeOffset="169921">4016 10048 22688,'-7'-61'863,"1"11"-729,4 47 96,-1-1-85,0 1-83,1 1-1,-1 1-16,1 1-11,-1 0 16,-3 0-22,0 0 0,-2 0 6,0 1-17,-1 1 11,-1 1 22,-7 3-33,3 0 11,-4 2 5,1 0-10,6-1-12,-2 1-5,6-2 10,1-1 7,0 1-23,1 1 11,0-1-11,1 1 0,1 0 6,-1 0-1,1-1 6,-3 6 12,1-3-1,-1 4 23,0-4-11,-1 1 5,0 0 6,-1 0-6,0 0 11,-2 0-5,1 1-11,-2 1 44,-6 9-50,6-8-3403,-4 8 3375,9-12 11,-2 5 0,3-4 6,-1 2-6,2-3-5,1-1-6,0 0-6,0 0 6,1 0 3392,-1 0-3369,0 3-23,1-2 0,-1 3 11,2-3-6,0 0 7,-1 1 16,0 5-12,1-3-4,-1 4-7,1-3-5,-1-1 0,1 0 11,0 0-11,-1 0 12,0 5-18,1-5 6,0 4-6,0-7 6,1 0-5,0-1 5,0 0 17,0 4-12,1-5 1,1 3-6,0-3 17,1-2-22,0 1 5,0 0-12,4 6 12,-3-4 5,5 8 2,-3-7-7,0 3 0,0-4 11,-1 1-11,0 0 0,1-1 5,-1 0 7,1-2-1,1-1 73,9-1-45,-2-1-5,7 0-1,-5-3-10,0 0 16,2-1-17,-1 0 1,2-2 10,7-2-16,-8 1 11,9-1-28,-5 2 0,-3 0 11,1 1-11,-10 0 6,2 0-6,0-2 0,2 0-6,1 0-5,12-6 5,-5 3 12,10-5 5,-9 3 0,0 0 6,1-1 0,8-3-1296,-9 4 1285,4-3 22,-14 6 0,-1 0 6,-6 2 10,-1-2-4,-2 1-18,-1-1 1301,-1 0-1295,0 0-16,0-2 4,1-1-10,0-1 5,2-2-5,1-2-1,0-2-5,3 0-5,-1-1 22,2 0 5,0 1 6,0 0-11,-3 2 22,1 0 0,-3 1 23,0 1 100,-3-4-100,0 3-12,-1-2 1,-1 4-12,-1 0-17,-1-1-5,-1 1-6,0-1 0,0 1 6,0 0 0,1 0-23,1 1 18,-1 2-7,1 0 18,0 3-29,1 0 23,-1 1-28,1 1 5,0 0 40,-1 1-34,0 0 0,0 0-12,0 1 12,-1 0-11,0 1 11,0-1 0,-1 1 0,-1 0 0,0 0 17,-1 0-11,0 0-23,-1 1 22,1 0-16,-1 2 11,0-1-22,1 0 33,1 2-17,-1-1 1,1 0 44,0-1-67,-3 2 17,3 0 0,-1 0-1,2 1 7,-2 2-1,2 0 6,-1 1 11,1 0 1,0 0-35,0 1 18,-2 5 16,1-4-11,-1 3 11,0 1-22,2-4 39,-2 3-39,-1 0 5,0 2 12,0-1-1,0 0-10,4-5-1,0-1 12,1 5 10,0-4-21,1 4 5,0-4-11,1 1-1,0-1 18,1 7-6,-1-7 11,1 6-11,-1-8-5,0 0 16,1 0-11,-1 0 0,0 1 5,1 0-27,-1 4 22,2-2 6,0 2 10,1-3-3402,0-1 3386,0 0 0,1 0 0,2-2 0,-1 2 11,1-1-11,0 0 11,4 4-11,-3-3-11,3 3 3392,-4-4-3392,1 2 0,0-1 22,1 1-11,0 0 11,4 3 0,-3-2 12,4 0-23,-4-3 0,1 0-6,0-3-5,0 2 16,2-3 1,1 0 5,0-2-5,2 0-1,1-1-5,0 0-5,-1-1 5,8-3 11,-7 0 6,7-3 5,-3-2-11,-4 2-5,4-3 5,-5 3-5,-1 0-1,1-2-16,1 1 11,-1 0 6,-1 0-1,0 0-5,-1 2 0,-1 0 12,-1 0-1,4-2 6,-4 2-17,5-3 11,-6 4 6,1-2 5,-1 1-5,-1 0 11,-1 0-6,2-3 1,-3 1-12,2-2-6,-2-1 1,-1 3-6,2-3 6,-2 3-1,0 1 1,0-2-1,0 2 12,-1-2 6,3-5-12,-4 2 11,3-4 1,-3 4-18,0-1 23,0-4-11,-1 3 17,0-3-12,-3 5 0,0 0-22,0 1 0,0-1 17,-2 1-6,0 0 6,0 0 0,0 0-11,0 0-1,0 0 6,0 0 51,0-9-40,0 7 1,0-8-18,0 10-5,0 1 12,0-1 10,0 1-11,-1 0 12,0 0-7,0-1-4,0 0 10,-1 1-11,0 0 62,-4-6-45,3 6-6,-2-5-10,3 9 10,1 0-11,0 1 6,0 0 5,1 0-22,-1 1 6,0 1 5,1-1-11,0 1 6,1 0-6,0-1-11,-1 2 16,0-2 1,-2 0-1,0 0 7,-1 0 10,1 2-5,-4-2-12,2 2 12,-7-2-22,6 3 10,-3 0-22,4 0 6,1 1 11,0 0-22,-2 0 11,0 0 16,2 1 12,-2 0-11,4 0-1,-2 0 6,2 1-11,0-1 12,-1 0-12,0 0 0,-1 0 0,1-1-6,-1 1 0,0 0 1,0 0-12,-1 1 17,2-2 6,-1 2 5,1-2-17,2 1 17,-1-1-11,0 1 0,1-1 17,0 0-17,-3 0 11,2-1-11,-3 1 6,1-1 0,0 1-6,1 0-6,-4 0-11,3 0 17,-1 0 0,1 0-5,2 0 10,0 0-3282,3 0 0,0 0 0</inkml:trace>
  <inkml:trace contextRef="#ctx0" brushRef="#br0" timeOffset="171195">7081 9680 22745,'-9'-43'619,"1"1"1,-1 2 0,-1 12-485,2 25 227,-3 8-243,0 8 172,-11 25-162,2-3-4122,-9 19 4072,4-7-29,-1 7-2,12-24 1,0 1-38,0 3 1,0 1-639,-1 4 1,0 1 634,0 3 1,0 1 2,0 3 0,0 1-14,1 2 0,1 1-5,1 0 0,0 1-1,2 0 1,1-1-15,2-1 1,2 0 8,0-3 0,3-1-14,4-3 0,3 0-39,2-3 0,3-2-59,5-1 0,3-3-124,3 0 1,4-3-264,2-2 1,5-2-2405,5-5 1,4-1 0,1-2 2657,17 4 1,-2-4 0,-5 1 0,-4-4 0,14-3-1</inkml:trace>
  <inkml:trace contextRef="#ctx0" brushRef="#br0" timeOffset="171887">8731 9862 18055,'-11'-40'554,"0"1"1,-5 2-1,-4 11 934,-9 23-1320,-12 7 146,-6 18-197,10 3-72,12-6 0,0 2 39,-9 18-277,-1 6 243,2 4-8,10-10 0,1 1-28,6-9 0,1 0-3,-4 9 0,2 1-5,7-1 0,2-2-18,-1 19 12,7-21 0,3-2-16,10 10-1862,9-6 1883,9-5-27,9-6 226,-4-13 0,5-3-241,5-3 1,3-4-462,1 0 0,-1-3 501,2-5 0,-2-3-1,-14-2 1,-1-3 126,-1-1 0,0-3-118,-3 1 0,0-4 20,8-10 0,-2-3 363,-10 7 1,-1-1-381,5-8 0,-2-3 0,-6-3 0,-5-1-486,-3 9 0,-2-1 492,2-9 0,-2-2-321,-5 1 0,-3 3 386,-3-20-49,0 24 1,-6 1 71,-24-18-57,0 19 10,-2 10 1,-3 4-17,-12 3-23,14 9 1,0 1 701,-16 5-707,-2 6-6,3 5-5,-1 7 0,5 6-762,2 5 722,5 4 6,5 4 552,14-6 1,3 2-598,-5 18 11,10-16 1,2 1-141,3 15-168,8-13 0,2 0-218,8 17 388,-2-18 0,3-1-1084,15 9 1212,7-4-3989,7-3 4061,10-1 0,-23-17 0,0-1 0</inkml:trace>
  <inkml:trace contextRef="#ctx0" brushRef="#br0" timeOffset="172507">9415 10032 19395,'9'-44'1194,"-1"1"1,0 4 0,-3 6-433,-5 14-185,-3 4 145,-4 3-509,0 5 45,-5 3-213,5 9-11,-1 4 10,3 5-16,1 4-28,-1 5 12,1 18-3410,1-6 3409,0 14-5,2-12-648,1-1 642,-1 2-11,0-2 11,-1-2-13,1-2 19,-2-3 16,1-4-16,-1-5-1,1-4 3161,0-3-3065,0-7 980,2-1-986,0-7-38,0-3 5,6-12-17,0 1 11,5-10-11,0 4-266,5-16 272,-3 6-679,5-12 684,-6 12 5,1 0 29,-1 1-6,0 2-2951,3-8 2946,-4 11-929,3-3 900,-5 13 56,6-2-95,-3 7-6,5-1-16,-2 6-6,3 2 17,2 1-5,2 2 10,2 0 398,0 2-397,1 2-17,-1 3 16,7 10-16,-11 0 2838,7 17-2833,-19-11-5,0 9 1487,-12 1-1487,-3-8 6,-5 6 5,-1-13 195,1-2-189,-1-2 0,2-3 5,1-3 11,3-1 6,2-4 6,2 0 33,2-5-39,0-3-6,1-4-5,3-4 28,4-11 17,7-10-34,2 0 0,1-3-539,-1 12 533,0 0 0,0 2-81,1 4 93,-1 2 5,1 3 39,9-2-61,-4 6-6,8-1-11,-6 6 11,2 3 1,1 1-1,3 2-28,0 4-11,1 3 17,0 6-17,14 16 22,-13-2-1132,6 13 1098,-20-7-16,-7 3-209,-6 2 80,-7 1-498,-6 0 297,-6 0-62,-3-2-291,-2-2-808,3-4-2215,2-3-5912,5-7 9934,3-5 0,3-9 1,2-3-1</inkml:trace>
  <inkml:trace contextRef="#ctx0" brushRef="#br0" timeOffset="173736">10459 9971 25965,'18'-18'61,"1"5"-49,-3 18 4,4 0 1,4-2-11,0 1 5,2-3-11,0 0-6,-1-1 6,-1-3 17,5-6-6,-9-1 6,3-5 6,-10 2-7,-3-2 12,-2-1-11,-2-2 0,-2 0 0,-2 1 16,-1 2 63,-5-3-52,0 7 7,-4 0 5,1 6 22,-3 1-33,1 2-6,-1 1 12,1 1 27,0 1-5,-1 3 28,-10 8-68,2 0-5,-7 6-210,3-1 205,-3 2-6,-1 3-17,1 1-31,5 3 0,3 2-53,-3 8 31,6-7 0,3 0-127,7 3-44,5-1-50,7-3-96,7-4-565,26 2 380,-4-11-742,-1-6 0,3-2 1068,11-3 69,-16-3 1,0-1-256,20-4-84,0-5-795,2-5 1025,-4-2 241,-5-3 73,-4-1 174,6-11-12,-15 8 84,4-6 107,-18 11-2415,-4 0 2538,-4 0 139,-4 2-123,-3 0 382,-3-4 788,-4-1-1438,-3 1-51,-4 3 648,-1 5-709,-2 0-12,0 0-21,-2 1 3352,0 2-3404,-1 0-27,1 3 6,-1 3-23,1 1 5,0 4-16,1 2-17,1 5 11,2 4 6,1 3-3398,2 3 3387,3 2-251,2 2 245,1-1 11,1-1 6,3-2-17,2-2 6,1-4-6,1 0 134,4-3 3227,-5-5-3288,2-1 382,-6-4-388,0 0-5,-1 0 128,1 0-173,-2 3-6,1 2 11,-1 4 1,0 4-12,2 4-5,1 3-6,4 6 11,0 2-314,1 5 303,-1 6 0,0 3-2460,-1 7 2448,-2 5 7,-1 5-1245,-2-27 1,-1 0 1235,1 1 0,-1 2-17,-1 16 0,-1 1-379,1-12 0,-2 1 365,-1 2 0,-3 4 1,0-4 13,-2-6 0,-2-1 11,-5 9 1,-2-3 2,-15 9 6,-4-10 0,-2-7-6,0-10-16,-1-8 5,1-6 5,1-5-39,-13-17 29,14-3 10,-8-17 12,21-5-6,5-7-462,7-9 456,7-4 1,12-4 652,-1 30 0,3 0-644,4-1 0,1 1-6,3 0 0,2-1-33,13-9 0,5-1-62,4 0 0,3 1-403,0 0 1,2 2 391,0 3 0,-1 4-25,-11 10 0,-1 2-20,0 0 0,1 1-669,0 1 1,0 1 640,0 0 0,-1 0 3,0 2 0,0-1 638,-1 1 0,0 0-596,-2-1 0,0 1-212,-1 0 1,-2 0 191,23-16 57,-6-1 89,-8 1 39,-4 0 28,-7 2 1543,-4 1-1498,-4 2 2604,-5 4-2508,-2 0 16,-2 3 0,-1 1-6,-1 0 394,1 2-388,-2 1 17,0 1 6,1 1 2174,-3 2-2169,1 1-34,-2 4-44,-1 0 28,-5 4-62,-13 4-56,-5 5 5,-13 6-2433,0 4 2423,-5 5-1,-1 2-116,1 2 100,2 3-418,4 0 396,5 2-12,6 1 0,5 0 16,6 1-16,5-2 0,4 1-5,6 0-18,12 10 7,11-3 1906,5-3-1896,4-12 120,-8-16-103,1-4-6,0-6 7,-1-5 521,1-6-494,-3-5 34,-1-4-627,-2-2 666,-4-4 33,-2-3-2773,-4-1 2796,-4-2-6,-1 1-2132,-4 2 2121,0 3-327,-3 3 321,1 4 165,-1 4-310,0 3 2094,-1 4-2094,0 2 3133,0 4-3133,-1 2 784,1 1-784,1 6 0,-1 2 0,2 9 0,2 3 0,0 6 0,3 5 0,1 3 0,0 3 0,1 3-345,1 2 333,-1 1-565,3 1-302,1-1-656,2 0-1708,2-1 2885,3 1 0,-9-20 0,0-3 0</inkml:trace>
  <inkml:trace contextRef="#ctx0" brushRef="#br0" timeOffset="174370">11112 9960 11015,'1'-8'6576,"0"1"-5007,-1 7 2687,0 0-3472,29-66-476,-22 42-168,9-14 0,-3 2 101,-13 22-11,0 2-39,-3 1-18,-1 2 96,-5 2-163,1 2-44,-2 2-6,1 3 50,-6 6-50,1 1 6,-7 7 67,-9 7-51,6-4 107,-20 17-118,18-12 28,-8 8-492,11-7 487,2 1 0,3 0-29,4 1-27,3 0 27,4 10-44,6-7 0,6 6-3242,5-12 3214,9-3-62,5-1-187,6-4-1140,26-1-992,-9-7-7439,12-1 9325,-23-7 1,-17 1-1,-8 0 1</inkml:trace>
  <inkml:trace contextRef="#ctx0" brushRef="#br0" timeOffset="175368">12309 9354 18560,'-3'-5'3433,"2"0"124,1 5-3377,-8-4-7,15 22-22,-1 6-50,20 30-1114,-11-22 1,1 0 1034,2 4 1,0 1-9,2 2 0,0 1 3,1 1 0,-1 1-1205,2 2 1,-1-1 1192,-2 3 1,-1-1-12,0 1 1,-2 0-12,-2 2 0,-2 0-14,-2 0 1,-3 1-987,-1 1 0,-2 0 910,-4 0 1,-5 1-412,-5-2 1,-5 3 0,-1-3-1297,-6 9 0,-4 0-1414,3-11 0,-1 2 0,-1-5 3228,-3-1 0,1-7 0,-3 5 0,12-17 0</inkml:trace>
  <inkml:trace contextRef="#ctx0" brushRef="#br0" timeOffset="201242">19080 4843 12107,'-6'0'1322,"0"1"-946,6-1 2318,0 0-1272,-26 30-856,32-22-145,-13 22-136,44-29-1080,7-1 929,6 0-1527,7-1 1465,3 0-33,-12 0 1,2-1-21,-11 1 1,1 0-1016,13-1 1,1 0 1015,-12 1 0,-1 0-6,2-1 0,1 1-3,3-1 0,1 0-6,1-1 1,2 1-15,2-1 1,1 0 5,2 0 1,0-1-956,4 0 1,0 0 954,2 0 0,1 0 8,-19 0 1,0 1 0,1 0-6,1 0 0,0-1 0,0 1-2,2 0 0,-1 0 1,1-1-330,1 1 0,1 1 0,-1-1 334,1 0 1,0 0 0,0 0-195,1 0 1,0 0 0,0 0 193,0 0 1,1 0 0,-1 0-74,1 0 1,0 0-1,-1 1 66,1-1 1,0 0-1,-1 1 2,1-1 0,-1 1 1,0 0 1,0 0 0,0-1 0,0 1 25,0 1 0,0-1 0,-1 1-18,1-1 1,-1 1-1,1 0 4,-1-1 0,0 1 1,1 0-1,-1 1 0,0-1 0,0 0-2,0 1 1,1-1-1,-1 1 55,1 0 1,-1-1-1,1 1-57,0 0 1,1 0 0,0 0 12,1 0 0,0-1 0,0 1-15,1 0 1,0 0 0,0 0-4,2 0 0,0 0 0,0 0-1,0 0 1,1 0 0,0 0-4,-1 0 0,1 0 1,4 0 5,-12 0 1,4 0-1,1 0 1,0 0-1,-4 0-24,2 0 1,-3 0 0,1 0 0,1 0 22,1 0 0,3 0 1,0 0-1,-1 0 1,-3 0 1,14 0 1,-5 0 0,1 1-3,0-1 1,1 0 0,-1 0-51,1 1 1,-1-1-1,0 1 52,0-1 1,-1 0 0,0 1 33,-1-1 1,0 0 0,0 1-33,0-1 1,-1 0 0,0 0-3,-2 0 1,1 0-1,0 0-1,-1 1 0,0-1 0,0-1-1,-2 1 1,0 0 0,0-1-3,0 1 1,-1-1 0,0 1 100,-2-1 0,0 0 0,3 0-101,-2-1 1,2 1-1,2-1 1,0 1-4,1-1 1,0 0-1,1 0 1,-1 0-45,0 0 0,0 0 0,0 1 1,-1-1 50,-3 0 1,0-1-1,-1 1 1,-3 0-4,0 0 0,-3 1 0,-1-1-1,2 0 1,-1 0 0,0 0 0,-1 0 0,0 0 0,0 0 211,-1 0 0,-1 0 0,2 1-211,15-2 0,3 0 0,-4 1-69,-12 0 1,-3 0-1,1 0 71,12 0 0,3 0 0,-5 0-21,2-1 0,-3 1 6,-1 0 0,1 0-8,-7 0 0,2 0 1,-1 0 23,5-1 1,0 1-6,-8 0 0,1-1 0,-3 1 110,2-1 0,-3 0-104,1 1 0,-1-1 368,-2 0 1,0 0-370,-2 0 1,1 1 18,12-3 1,0 1-22,-14 0 0,0 1 2,9-1 1,-1-1-6,14-2 0,-5 0 11,-1 0-5,-18 3 0,0-1 1088,17-1-1094,-20 3 0,0 0 5,10 1-10,13 0 5,-16 2 0,7 0 0,-22 0 1781,-4 1-1759,-3 0 1320,-5 2-1258,-1 0 1362,-3-1-1278,-1-1 1128,0 0-1077,-2-1 141,0 0-209,-1 0-39,0-1-39,0 0-17,2-1-5,1-1 0,0 1 5,0 1 22,-2-2 12,1 2 11,-4-1 22,1 2 700,-2 0-823,0 1 22,0 0-16,1 1 0,-2-1-34,1 0 33,-1 0 40,1 0 224,-1 1 280,1-1-426,1-1-11,0-1-39,0-1-12,0 0 1,-1 1 39,0 0-107,-4 4 6,2 0 0,-3 4 0,1-2 6,2 2 5,-1 5-11,1-2-28,1 17 28,0-11 5,0 28 1,0-22-6,0 15 6,-2-13 22,0 1-23,-2 2-5,0 2-5,-2 2-1305,0 1 1304,-1 3-1483,2 1 0,0 2 1489,0 11-3,2-9 0,0 1-487,3-7 0,1-1 484,2 20 6,-1-18 0,1-1 0,4 14 0,-1 0-294,1 1 294,-1-1 5,-1 2-891,-3-1 903,0 2-6,-2 0 397,-3-15 0,0 1-453,-4 19-456,2-19 0,-1-1 394,-6 13-55,1 1-137,-1-1-171,-1 0-672,1-2-1889,2-3-6250,2-5 9281,3-9 0,2-14 0,1-7 0</inkml:trace>
  <inkml:trace contextRef="#ctx0" brushRef="#br0" timeOffset="203473">19000 4990 12332,'0'-3'4419,"0"1"672,0 2-4766,-13-42-33,9 30-68,-10-31-73,14 40-95,0 2-39,0 6-12,0 1 6,1 5 1,0 1-1,1 1 0,-2 2 6,1 2 0,-1 1-12,0 0 6,-1 1-5,1-1 11,-2 1-12,1-1 7,0 0-7,0-1-5,1 0 0,-1 10 0,1-6 0,-1 8 0,0-7 0,1 1 11,-1 0 1,0 2-1,-1 0-6,0 0 7,-1 2-7,0-2-5,-1 1 11,-1 11-11,1-9-223,-1 10 223,1-12 0,2 2 6,-1 0-12,0 1 6,1-1 11,-1 1 0,1 0 12,0 0-6,0 0-3334,0 1 3329,-1 1-197,1 0 190,-1 2 6,0-1-11,0 1-11,-2 1 11,1-1 0,-1 0-5,1 0 5,1 1 0,1-2 0,1 0 0,1-3-12,0-2 12,0-1 0,2-2 0,1-1 12,5 9-12,-1-8 5,2 7 166,-3-11-171,2-1 0,-1 0 0,1-1-11,-1 0 11,1-2 11,0 1-11,0-2 3287,0-1-3287,1-2 317,1 0-322,2-3-778,1 1 794,3-2-11,1-1 17,4 0 0,1-1-6,3-2 0,2-1 6,2 0-6,1-2 0,4 0 1,1 0-7,3-1 6,2 0-11,1-1 17,3 0-3142,-1-1 3125,2-1 6,1 0-1580,3 0 1563,3-1-107,3 1 109,-13 1 1,1-1-163,-9 2 1,0-1 172,12 1 1,-1 0 0,-11 0 0,-1 1-1,0 0 1,1-1-3,0 1 0,0 0-3,2 0 1,-1 0-1,0 0 0,2 1-6,17 1 1,1 0 5,-13 0 1,1 0 4,14 2 1,-1-1-3,-13-1 0,-3 1 467,3 0 1,0 0-468,1 0 0,0-1 0,1 1 0,0 0-286,1-1 0,0 0 283,1 0 0,0 0 3,2 0 0,-1 0-160,2-1 1,0 0 161,1 0 1,1 1-50,1-1 0,1-1 58,-2 0 0,3 1-6,-2-1 1,3 0 0,-3 0-376,10 0 0,0 0 371,-9 0 1,3-1 0,-4 1 405,7-1 1,-2 0-408,0 0 0,1 0-261,0-1 0,1 1 258,-2 0 0,1 0 3,-1 0 0,2 0 2,-6 0 0,4 1 0,-3-1-2,-12 1 0,-1 0 0,2-1-123,10 1 1,4-1-1,-5 0 120,7 1 1,-4 0 4,1 0 1,0-1-6,-2 1 1,4-1 0,-7 1 0,4-2 0,-3 1-68,10 0 0,-1 0 72,-8 0 0,1-1 0,-2 1-2,4-1 0,0 0 3,-3 0 1,4-1 0,-3 1 1,-11 0 1,-3 0 0,3 0-101,12-1 1,2 1 0,-3-1 91,5 1 1,-3-1-157,1 0 1,1 0 158,0 0 0,-1 0 268,1 0 0,0 0-262,-2-1 0,1 1-4,-2 0 1,3 1-1,-8-1 0,3 0 0,-2 0-2,8 0 0,0 0-141,-10 0 0,2 0 0,-4 0 149,4 1 1,-3-1-4,0 1 1,-1-1-105,1 0 0,-1 1 101,-1-1 1,-1 0 0,1 0 0,-1 0 258,0-1 0,-1 1-261,1 0 0,-1-1 5,0 1 1,-1 0-6,1-1 0,-1 1 0,0 0 0,2 0 4,-5 0 0,3 0 0,0 1 78,1-1 1,1 0-1,0 0-86,0 1 1,0 0-1,-1-1 94,20 0 1,-4 0-91,-17 2 0,-2 0 0,1-1 0,-1 1-3,0 0 0,0 1 6,-1-1 0,0 0-3,0 1 0,-1-1 264,-1 1 1,0-1-262,-1 1 0,-1 0-3,-1 0 0,-1-1 16,-1 1 1,0-1-23,-2 1 1,0-1-6,28 0 5,-19 1 0,1 0 6,20 0 3,-22-1 0,-1 1-3,15 0 0,-16-1 0,2 0-6,2 0 1,0 1 10,0-1 1,-1 0-9,-1 0 0,-2 0 9,15 0-6,-1 0 0,-1 1-22,-1 0 5,-3 0-6,-1 0 1408,14 0-1379,-1 1-12,-2 0 2097,-10 1-2086,-16-2-5,-2 0 249,1 0-249,0 0 0,3 0 0,1 0 6,3 0-12,2-1 6,19-1 0,-12-1 16,16 0-16,-20 1 0,1-1 261,-2 2-267,13-2 419,-14 2-413,8-1 17,-7 1 336,-12-1-353,6 1 5,-14 0-2049,-1 0 2044,-3 0 6,0 1-12,-3-2 6,-1 2 0,0 0 0,-2 0 0,1 0 183,3 0-188,-5 0-1,4 0 6,-11 0 3392,0 0-3381,-1 0-16,0 0 10,0 0 6,2 0 1,0 0-1,0 0 0,5 0 11,0 0-10,0 0 49,-1 0 29,-5 0-17,0 0 425,-3 0-476,2 0-22,0 0 6,2 0-12,1 0 6,0-1-5,1 0-1,0 1 12,0-1 5,2 0-5,-3 0 16,2 0 28,-4 1-5,-1 0 398,-1 0-410,0-2-27,1 0-1,2-2 1,0 1 28,1-1-23,-1 1 0,1 0 0,0 1 0,-1-1 1,0 2-7,-1 0 18,-1 0-35,-1 1 472,0 0-365,0-2-16,1 0-29,0-2 6,1 0-17,0 0 17,0-1-28,2 0-16,-1 0 10,0 0-11,-1 2 6,-1 0 5,0 2 169,-2 0-219,-5 0-62,1 0-78,-5-1-1025,-1-1-8638,3-2 9225,1 0 0,4 1 0,2 3 0</inkml:trace>
  <inkml:trace contextRef="#ctx0" brushRef="#br0" timeOffset="205403">19631 5661 22395,'0'-50'803,"0"0"0,0 7 0,-1 3 401,-7-9-1114,4 28 525,-3-6-610,6 26 212,2 13-211,1 1-1,2 14 1,2 2-45,0 26-810,-1-7 815,-3-14 0,0 1-100,-2 20-96,-1 2-195,-3 4-281,-1 1 64,0-30 1,1 0-2126,-4 30 2207,3-27 1,1-2 0,0 2 0,0-3 0</inkml:trace>
  <inkml:trace contextRef="#ctx0" brushRef="#br0" timeOffset="205719">20240 5148 17353,'-5'-42'541,"0"0"1,1 4 0,-1 8-223,-2 17 2627,0 3-2862,4 5-39,0 2-23,2 3 1266,-1 3-1265,0 3 730,0 5-741,-2 7-12,0 5 5,-2 28 1626,0-7-1631,3-10 0,-1 2-3,1 8 0,0 2-912,0-9 0,1 2 909,-1 14 0,0 0-5,1-11 0,1-1 5,0 2 1,0 1-18,1 1 1,-1 0-20,1 0 0,0 2-130,2-3 0,0 3 1,0-2-219,1 8 1,0-1-235,0-7 1,1 2-1,0-4-4292,1-1 1,-1-4 4573,1-3 1,-1-4 0,0 3 0,-1-15 0</inkml:trace>
  <inkml:trace contextRef="#ctx0" brushRef="#br0" timeOffset="206386">21096 5597 25808,'14'-24'6,"-3"5"-6,-11 19 0,0 0 16,-3 1 12,0 0 6,-3 1 0,-2-1 5,-2 1 11,-3-1 34,0 0 168,-8-1-117,6-4-7,-3-4-27,10-3-50,2-5-7,3-3-10,2-3-17,5-1 0,1-1-1,7 2-10,1 0 5,2 2 12,2 2-23,1 3 5,1 4 1,-1 3-12,1 3 12,-1 3-57,9 2 35,-7 5-18,4 3 12,-8 5 16,-1 4-33,-1 3 11,-1 5-6,-2 3-502,-3 3 508,-3 5 0,-7 4-6,-6-7 1,-4 2-1218,-9 7 1,-2 0 1222,-3 2 0,-2-1 3,-5 1 0,-2-2-1,7-13 1,-1-1-731,0-1 0,0-1 770,2-3 0,-1-2-365,-6 1 1,1-2 485,-10 3-30,-5-5 63,27-18 1564,6-9-1497,7-21-62,9-16-122,8-4 1487,8-2-1516,5 18 12,13-6-34,-7 16-11,8-1-23,-14 17 17,0 5 1395,-2 5-1423,0 5-2769,1 6 2679,2 5-94,1 3-253,4 4-240,2 2-539,4 2-1975,2 1 3236,8 5 0,-20-16 0,-1-2 0</inkml:trace>
  <inkml:trace contextRef="#ctx0" brushRef="#br0" timeOffset="206636">22170 5197 25536,'-12'-43'524,"-1"-1"1,2 5-1,2 7-289,4 14-15,3 6-130,0 17-85,1 7 7,2 18-7,0 7-5,2 11-4208,-1 9 4208,-1-24 0,-1 0-14,1 4 0,-2 1-494,0 3 0,-1 1 508,-1 3 0,0 2-6,-2 2 1,0 0-1,0 3 1,-1 1-827,1 0 1,-1 3 749,1-4 0,1 3 0,0-2-387,0 7-1,0-1 287,2-9 0,-1 2 1,2-1-858,0-4 0,2-2 0,0-1 1040,1 11 0,1-2 0,-1-5 0,0-6 0,2 4 0</inkml:trace>
  <inkml:trace contextRef="#ctx0" brushRef="#br0" timeOffset="207344">22901 5653 22769,'2'-43'274,"0"1"1,0 2 0,1 9-175,2 16 457,2 2-529,2 2 155,3 2-177,2 1-3222,4 2 3194,14 2-6,-6 2-319,9 4 314,-10 2-112,0 6 95,-1 0-12,-1 4-22,-1 2-89,5 9-46,-6 3 124,-3 1 22,-9-2 45,-7-9 34,-5-2 11,-3-2 11,-4-1 11,-2-3 34,-2-1 3116,-1-2-3094,0-2 757,0-2-745,-1-1 154,2-2-138,0 0-6,2-1 12,2-2 17,1-2 145,-1-5-150,6 2-24,-2-3-27,5 5-17,1 0-29,0 1-21,1 1-6,2 1-17,2 1 5,2 1-10,4 1 5,2 0-12,3 3 7,3 1-6,3 5-1,1 3 1,2 3-39,15 14 33,-11-6-1995,9 10 1967,-16-9-11,-4 1-28,-6-2 40,-6 0-12,-3-3 4,-9-1 8,-4-1-1,-9-2 1973,-7-2-2094,-7-2 1,-2-1-187,-11 1-1085,7-3 0,2-2 603,-3-4-696,4-2-2082,2-4 2957,3-4 0,14 2 1,4-1-1</inkml:trace>
  <inkml:trace contextRef="#ctx0" brushRef="#br0" timeOffset="207594">23591 4938 24420,'11'62'267,"1"0"0,-2-9 0,-4-3-214,-8-9 1,-4-2-1577,1-5 1,-1 0 1539,-1 3 0,0 1-9,-1 2 1,1 1-9,-1 2 0,1 2-2,2 0 0,0 4 0,1-2-538,0 10 1,0-1 529,1-7 1,1 3 0,1 0-61,3 1 1,2 0 0,0-2-57,0 9 0,2 0-491,0-10 0,1 3 0,0-3 205,1 2 1,1-3-356,0 0 0,0-1-1332,0 0 0,0 0 2099,0 4 0,0-3 0,0 4 0,-2-4 0</inkml:trace>
  <inkml:trace contextRef="#ctx0" brushRef="#br0" timeOffset="208038">24176 5953 18498,'-4'-2'2117,"0"1"-991,4 1-1333,61-31-252,-27 21-655,9-7 0,1 1-2767,5 12 2980,11 0 0,-28 3 0,-1-1 0</inkml:trace>
  <inkml:trace contextRef="#ctx0" brushRef="#br0" timeOffset="208203">25126 5833 21775,'-7'2'2963,"1"0"-2375,6-2 17,0 0-1075,25-16-444,-3 11-4002,22-4 1,4 1 2948,-4 8 1,-9 0 0,-4 0 0,-18 0 0</inkml:trace>
  <inkml:trace contextRef="#ctx0" brushRef="#br0" timeOffset="208386">25893 5809 21209,'0'-4'3568,"0"0"-1484,0 4-2263,15-18 39,-11 14-73,11-12-2515,-5 24-3758,-2-2-3087,7 4 9573,-5-6 0,-4-2 0,-3-2 0</inkml:trace>
  <inkml:trace contextRef="#ctx0" brushRef="#br0" timeOffset="208909">27549 5042 21653,'7'-54'485,"-1"-1"1,0 6 0,-1 8-195,-4 13-67,0 6 1548,-1 4-1531,0 5 423,-1 5-625,0 7 288,-1 11-327,-1 9 6,-1 12-15,0 5 1,0 2-465,0-3 0,-1 1 475,-1 16 1,-1 2-3,2-7 0,-1-1-937,0 3 0,0 2 934,0 1 0,1 4-10,0-4 0,2 4 0,-1-2-7,1 10 1,0-1-4,1-9 1,1 2 0,0-3-37,1 2 0,2-2-36,-1 0 0,1-2-904,1-1 1,1-1 611,0-1 1,1-2-379,0-3 0,2 2 765,5 17 0,0-3 0,-1-4 0,-3-18 0,1 0 0</inkml:trace>
  <inkml:trace contextRef="#ctx0" brushRef="#br0" timeOffset="210436">28275 5524 21394,'-3'-43'685,"1"-1"0,0 4 1,-3 7-339,-6 10-50,-3 2-51,0 4-67,-1 3-44,0 4-46,-1 3-44,0 4-22,0 3-1,-1 7-5,0 4 0,0 5-6,-2 5-6,1 3-10,-1 3-1,1 2 6,1 1-485,0 2 457,3 1-651,3-1 662,3-1-5,4-3 33,2-2-22,6-4 39,12 0-6,1-10 6,10-1 96,8-15-24,-8-4 183,9-17 1,-1-6-32,-1-11-31,-5 5 1,-3-1 58,-11-5 548,-8 15-722,-4 10-38,-3 11-29,0 2-22,0 3-17,-2 1-12,-1 3 258,-2 3-246,-2 5-11,-1 4 5,-3 14-16,2-4 10,-1 10-482,5-8 438,2 1-84,1 2-199,2 1 47,2 2-184,1-1-303,4 0-621,2-2-1260,3-1-4672,-1-5 7332,-1-4 0,-5-10 0,-2-3 0</inkml:trace>
  <inkml:trace contextRef="#ctx0" brushRef="#br0" timeOffset="210826">28784 5511 19467,'7'-48'466,"0"1"1,-1 3 0,-4 9-209,-11 18-68,-5 1 73,-12 2 690,3 6-875,-8 2-39,7 9-22,0 3 702,-7 14-714,8-2-10,-4 9-518,10-6 512,3 2 5,2 1-5,2-1 777,3 10-800,3-9-5,6 7 386,3-13-369,6-2 85,4-2-75,3-3 24,2-4 1156,3-4-1123,1-4 87,2-5-43,0-5 29,-1-5 39,0-3 543,11-23-453,-15 14-12,6-16-34,-19 24-33,-3 3-22,-2 4-40,-2 3-38,0 3-46,-1 3-22,-2 2-17,1 2 0,-3 4 23,-1 4-12,-4 5 1,-10 18 5,2-1 0,-8 15-442,6-5 425,-1 5-552,5-7 1,0 1 512,3-8 0,0 1-809,-4 12 0,2 0 727,4-10 1,2-2-73,0 3 0,1-1-92,2 1 0,1-1-180,1 0 0,1 0-1081,3 28-1344,5-6 2309,5-3 1,-5-26-1,1-5 1</inkml:trace>
  <inkml:trace contextRef="#ctx0" brushRef="#br0" timeOffset="211086">29257 4847 20470,'0'-5'3489,"0"0"-2117,0 5-1270,-38 77-2079,19-28 1999,-6 7 1,0 4-627,13-23 1,2-1 606,0 2 0,0 1-6,0 1 0,1 0 3,0 0 0,0 1-495,1 0 1,0 0 471,1 0 1,-1 1-20,1 0 0,-1-1-37,0 1 1,1-1-62,-1 0 0,0 0-109,0 0 0,0-1-174,0-1 0,0 0-423,0-2 0,0-1-1689,1 0 1,-1-2-6663,-5 24 8854,3-12 1,4-23 0,3-10-1</inkml:trace>
  <inkml:trace contextRef="#ctx0" brushRef="#br0" timeOffset="211322">29270 5369 25444,'-2'23'84,"0"2"-78,-4 1-12,0 1-683,0 2 537,0 1-733,1 15-268,3-11-1189,0 9-4211,5-16-3278,0-6 9161,3-4 0,-3-9 0,-1-4 0</inkml:trace>
  <inkml:trace contextRef="#ctx0" brushRef="#br0" timeOffset="211986">29598 5412 16744,'-1'-9'3523,"1"2"-2033,0 7-348,0 0-1108,-39 30-29,28-14 26,-29 25-42,38-22 239,1 0-279,1 15 557,0-17-489,0 9 39,0-20 28,0-4 245,1 0-239,0-2-28,1-3-23,1-1 6,0-5 16,2 1 74,3-11-74,-1 4-1033,2-6 1028,-2 6 28,0-1-12,-1 2 91,2-5-90,-3 6 33,2-2 192,-2 1-226,-1 6 1018,1-3-1039,-1 7-18,0 0-10,2 2-12,2-1-11,2 0 11,11 1-16,-4 1-35,9 0 7,-7 1-12,1 1 6,-1 1-6,5 3 28,-7 0 6,1 1-6,-9-1 6,-3-3 11,-1 2-11,-2-2 11,-1 3-6,-1 0 12,0 2 5,-1 0 0,0 2 12,-1 2-18,-1 1 6,-2 3 12,-1-1-23,1 2 0,-2 0-34,1 8 29,1-6 5,1 5-12,3-2 12,3-6-5,2 2 16,3-7-5,2-2-1,1-3 1,3-2 22,7-1 5,-4-5-5,5-1 79,0-10-29,-6 2 40,4-6 39,-10 2 11,-2-2 50,-3-2 219,-2-7-252,-4 6-40,-3-4-38,-4 9 55,-7-3-117,3 5 16,-9-4-27,5 5-34,1 3-11,3 2-23,5 3-89,-4 3 11,3 0-493,-8 0 0,5 4-398,-4 1-4153,4 2 592,1 1 3996,0 2 1,5-5 0,0 1 0</inkml:trace>
  <inkml:trace contextRef="#ctx0" brushRef="#br0" timeOffset="213949">19558 8545 23608,'-42'3'110,"0"0"1,-1 0 0,-16 2-1,9 5-43,10 21-2854,0 5 2810,1 3-6,3 3-40,5 1 18,5-2-29,3 17 817,12-16-839,7 10 61,13-20-178,8-2-96,7-4-140,6-2-840,6-5 224,5-3-325,5-6 777,2-5-2381,0-11 0,1-5 2374,-18 4 0,0-2 166,17-7 1,-1-4 587,-13-4 0,-4-3-521,15-16 750,-17 12 1,-2-1 610,5-19 188,-4-5-575,-14 26 1,-1-1 22,0-1 0,-1-2 593,5-14 1,-1 0-682,-4 12 1,0 0-87,2-9 1,0-1 242,-3 7 1,-2 2-171,3-16-73,1-9-62,-6 29-55,-4 5 181,1 6-260,-2 6-67,0 5-96,-1 5 373,1 3-450,-1 2 1499,1 10-1528,0 2 923,3 11-934,-1 5 12,1 5-1,-1 8 6,0 6-390,-2-7 1,-1 1 369,0-8 0,-1 0 0,0 13 0,-2 0 0,0-12 1,-1-1-1076,-1 1 1,0 0 1077,-1 0 0,0-1 0,-1 0 0,1 0-677,-7 25 660,1-3 17,2-9-89,1-6 89,2-8 22,1-6-11,2-8 528,2-7-472,1-6 2063,5-8-2113,3-7 947,5-7-947,4-6 5,2-3 34,11-20-11,-6 10-730,8-13 746,-10 14 46,9-11-74,-9 13-416,12-12 411,-16 25-5,2 1-18,-7 12 1,2 2-6,-2 4 0,3 2 34,6 8-40,-3 1-16,7 8-34,-6 0-6,1 2-179,7 15 28,-4-8-100,6 9-96,-7-12 728,1-1-1512,11 2 555,-9-7 78,6-1 112,-15-11 592,-4-2-307,-6-3 118,-2-4 79,-2-3 33,-2-5 34,0-2 28,0-3 252,0-13-146,1 4 269,5-19-258,-1 19 45,6-5 34,-3 16-11,-1 3-40,0 5 164,-2 3-321,-2 4 141,0 7-146,0 2-23,-1 4-27,0-2-23,0 0-22,2 0-11,1 0-6,1 0-12,2-1-16,3 0-22,2-3-17,3-2-34,3-2 6,4-2 16,2-4 23,1-2-229,0-5 296,-2-3 23,-2-4 5,-2-1-3209,0-13 3259,-7 7 12,-1-7 0,-9 10 16,-1 1 1,-3 2 22,-2 2 6,-2 2 10,-4 2 155,-2 2-199,-1 2 3358,0 3-3420,-2 2 1,1 2-6,0 1 44,-6 6-66,5 0 10,-4 6-16,6 0 22,0 2-5,1 3-23,0 2 6,1 4-45,-1 18 22,4-8-802,-1 13 780,6-13-45,1-2-73,3 0-906,9 8-265,0-10-2217,10 7-6297,-3-17 9048,-3-3 1,-6-8 0,-4-3 0</inkml:trace>
  <inkml:trace contextRef="#ctx0" brushRef="#br0" timeOffset="215136">19133 3599 20621,'-34'-48'1206,"0"0"0,3 5 0,7 9-948,16 22-107,3 5-84,2 3-44,5 6-1,3 5-5,6 6 11,7 7-11,5 8-6,6 6-1219,4 7 1214,3 7-3,-17-23 0,0 2 2,9 16 1,-1 1-15,-6-9 1,-1 1-3,6 13 0,-1 0-3,-8-14 0,-3 0-26,1 14 1,-3 1-9,-3-2 1,-4 0 16,-1-2 0,-4 0-17,-5-7 1,-3-4-98,-14 8-63,-4-4-60,-3-5-219,-13 3 246,3-16 202,0-3 50,9-21 22,13-8 74,-2-23-29,5 4-628,-4-14 679,6 8 44,-3 0 7,-1 0 4,-1 1 12,-1 1-1986,0 3 1986,1 3 11,0 4-147,2 5 136,2 5 12,3 4-34,3 4 440,2 3-535,3 2 3254,1 3-3300,5 4 236,2 4-208,6 5 6,3 3-3274,16 15 3297,-5-6 11,13 10-622,-9-9 611,0-1-28,-1 0-6,-1-2 5,-3-1 90,11 7-55,-8-10 16,9 3-331,5-14 319,-10-5-4,11-7 11,-2-14-1,0-9-27,-2-3-51,-5 0-17,-14 8-5,-2 2 533,-3 2-589,-1 1 375,-3 1-628,0 4-290,-2 0-538,0 4 1635,0 2-10335,-2 1 9822,0 2 1,-5 0 0,0 1 0</inkml:trace>
  <inkml:trace contextRef="#ctx0" brushRef="#br0" timeOffset="216563">21752 8429 21040,'-49'-28'388,"0"1"0,-6 5 1,5 12-244,6 28-61,-12 12-33,23-2-901,5 5 872,2 3-22,5 5 0,3 2-5,4 3-23,3 2 0,4 0-34,4 1-56,4-2-44,5 2-90,6-2-112,8-2-190,7-2-242,5-5-296,5-6-459,5-6-937,3-8-1278,3-6-3773,-4-7 7432,-4-4 1,-20-1-1,-9 0 1</inkml:trace>
  <inkml:trace contextRef="#ctx0" brushRef="#br0" timeOffset="216777">22242 8417 15945,'15'-61'1824,"1"0"0,-2 5 0,-4 10-1056,-8 17-164,0 6 850,-2 4-1039,1 6 499,-1 1-758,0 7 104,0 1-215,0 4 520,-1 5-532,0 3-10,-1 8-1,-2 6-16,0 5 5,-2 7-17,-1 6-756,2-6 0,-1 2 728,-4 22 0,4-18 1,-1 1-79,-5 19 25,6-29 1,0 1-172,-5 30-629,0-2 293,6-22 1,-1-1-511,0 14-946,0 6-3254,5-30 5231,3-5 1,-1-11-1,1-4 1</inkml:trace>
  <inkml:trace contextRef="#ctx0" brushRef="#br0" timeOffset="217033">22626 8368 22348,'-44'-16'35,"0"1"1,3 0 0,7 11-31,18 28 7,-2 4-1,1 4-11,-1 1 33,1 1 1068,-1 0-1067,-7 14-1080,7-13 1090,-5 9 18,11-18-23,3-3 483,3-3-471,4-3 577,5-4-555,4-4-23,7-3-16,23-4-85,18-6-690,-13 0 1,3-1 272,9-2 1,0-1-158,-6 0 1,-1 1-942,2 0 1,-1 0 1565,-5-1 0,-4 2 0,5-1 0,-1 0 0</inkml:trace>
  <inkml:trace contextRef="#ctx0" brushRef="#br0" timeOffset="217268">23440 8244 21887,'-3'0'2453,"1"0"-1377,2 0-1121,67-40-1715,-33 28 1656,10-9 1,1 1-227,-7 19-242,2 2-2410,14 5-1936,-14 1-4117,7 5 8400,-23-3 0,-12-4 1,-5-2-1</inkml:trace>
  <inkml:trace contextRef="#ctx0" brushRef="#br0" timeOffset="217441">23529 8563 24960,'34'-29'-211,"0"1"0,-2 1 1,-2 7-546,3 16-836,4 1-2989,2 1-5250,-3 0 8927,-4 1 1,-16 0 0,-7 1-1</inkml:trace>
  <inkml:trace contextRef="#ctx0" brushRef="#br0" timeOffset="218978">25425 8065 22789,'-3'-49'911,"0"-1"0,1 6 0,-1 8-569,-2 20-96,1 6-100,1 4-96,0 3-33,2 2-22,0 8 16,1 3-11,0 10-3392,1 5 3392,0 6 0,2 8-433,0 3 405,0 6 11,-1 2-598,0 1 627,-1 2-1,-1 1-11,-2-1-1933,-1-3 1933,-3-3 11,-1-6 1922,-1-6-1888,-1-2 11,2-13 33,0-4 394,3-12-388,2-5 649,0-5-699,1-7 3381,1-5-3404,0-6-27,2-6 33,2-4 11,10-26-11,-3 12-1232,0 3 0,-1 0 1220,2-11-5,-4 19 1,-2 1-1047,1-15 1068,-2 4-38,-3 3 61,-5-6-23,-1 18-5,-4-4-5,0 22-1,0 3-33,1 6-6,0 2 2075,-5 24-2035,3-3-1,-3 23 725,6-5-747,2 6-6,3 3-5,4-10 0,1 1 22,3 19-957,-1-20 1,2-1 945,4 10 0,1-5-11,-3-3-2540,3 1 2568,-6-15 101,1-1-46,-6-16 359,-1-7-392,-1-6-5,-1-6 5,-1-8-28,-2-5 11,1-4-10,-2-5 677,0-3-661,1-3-11,0-2 2725,2-2-2709,-1-15-5,0 18-706,1-8 706,-1 25 5,1 6-5,0 5 17,0 5 921,0 3-961,1 4 318,0 1-334,1 2 832,2 4-815,2 4-6,3 7-28,9 20 17,-4-2-259,5 18 225,-9-8-547,-1 5 374,-4 3-1730,-2 4 907,-5 3-2090,-3 2-6700,-3-5 9768,-1-8 0,5-23 0,2-10 1</inkml:trace>
  <inkml:trace contextRef="#ctx0" brushRef="#br0" timeOffset="221509">16358 9596 11976,'-18'-55'1159,"0"-1"1,4 12-1,0 7 1759,-2 9-2582,6 19 1364,2 2-1471,2 3 771,0 2-922,2 1 3342,2 4-3308,-1 13-61,2 2 5,-1 15-11,1-1-28,1 4 5,0 3 12,2 1 0,4 0 5,4-1-11,4-2 11,3-3-569,4-6 603,1-2 22,3-7 23,2-4 16,1-6 146,20-6-168,-8-8-277,16-7 243,-10-9-844,4-7 785,-22 11 1,1-1-6,2-2 0,0 0-17,4-3 0,0 0-430,2-2 1,2-1 437,2 0 1,0-1-1280,2-1 1,1 0 1276,2 0 0,-1 0 5,1-1 1,1 1-347,-1 2 1,0 0 340,-2 0 0,0 2-6,-2 1 0,-1 1-3,-3 2 1,-2 1-12,-2 2 0,-2 0-44,23-9-51,-10 5 71,-11 8-312,-11 6-359,-8 7-1337,-9 6 2732,-9 9 0,1-6 1,-2 1-1</inkml:trace>
  <inkml:trace contextRef="#ctx0" brushRef="#br0" timeOffset="222055">16816 10977 24144,'-11'-38'618,"0"0"0,0 2 0,3 11-472,7 22-107,1 2 6,3 5-23,2 3 6,4 7-22,3 5 5,2 5-11,9 21-643,-5-6 660,-4-3 0,1 3-17,-5-8 0,-1 1 11,3 8 0,-1-1 0,5 17 6,-4-11-3187,-6-22 3176,0-6 173,-2-5-67,0-6-11,-1-9-39,1-7 420,1-8-398,9-25-50,0 5 3077,6-18-3100,-1 9-322,-5 13 0,1-1 336,1-2 0,0 0-1257,-1 2 1,1 0 1237,-2 4 0,-2 2-6,2-4-1576,-2 5 1581,-4 7 157,-2 5-184,-3 6 346,-2 4-621,0 3 1925,1 7-3051,12 17 572,-1-3-230,10 12 2054,-3-11-2804,2-1-583,2 0-5741,14 7 8155,-4-6 0,-5-2 0,-13-9 0</inkml:trace>
  <inkml:trace contextRef="#ctx0" brushRef="#br0" timeOffset="222776">17640 10944 23079,'-35'3'145,"1"0"1,-22 2 852,59-4-773,7-4 164,2-1-300,19-10 129,-8 2-106,29-22-101,-27 15 128,11-11-89,-24 13 6,-4 1-11,-5 1 17,-1-1-17,-4 2-6,-1 2 0,-4 0-11,-2 3 425,-6-2-380,4 5-45,-5 1 0,6 4-23,-1 2 12,0 1-11,0 4 39,-4 6-73,3 1 39,-3 5 22,4 6-27,2-4-12,1 8-5,4-6-6,2 1 6,1 1 0,0-1-11,4 3-29,1-2-22,4 3-16,4-2-51,4-1-23,5-1-66,5-2-692,6-2 517,5-4-117,5-4-672,4-8 1,2-2 228,14-3-1106,-13-2 1,0-2 1178,4-10 90,-2-2-473,-3-4 697,-2-1 157,-3-1 174,-4-3 179,-5-2 173,-5 0 146,-3-2 168,-4-1 146,-4 2 935,-1-12-711,-9 12-17,0-7-94,-9 15-40,-3 2 314,-4 2-13,-10-2-587,3 8 3011,-7 1-3134,6 9-45,-1 2-45,-1 5 853,-2 4-870,-11 16-45,-4 11-1507,0 3 1429,3 7 0,11-9-11,2 2-640,2 1 657,3 0-6,3 0 5,5-2-5,3-3-261,5-3 255,5-6-11,5-4 1,15-4 10,-4-9 6,11-6-6,-7-11 6,1-8 17,1-6 6,0-7-1,-1-5-848,-1-6 882,-1-5 17,-3-4 11,-2-6 0,-4-4-42,-9 29 0,0-3 81,2-13 0,-2 0-33,-1 10 0,-1 1-324,1-10 1,-1 1 457,0-11 6,-2 7 49,-2 8-83,-2 5 172,-1 8-116,-3-1-145,1 10-23,-2 2 791,3 11-852,1 2 2205,-1 7-2212,2 4 666,0 8-671,0 7-11,0 6 6,0 8-1277,0 8 1266,2 5-6,1 7-1,1 3-24,-1-12 0,1 1-9,-1-10 0,0 0-39,2 13 0,0 0-84,0-14 0,1 0-549,4 18 0,2-1-115,-2-12 1,0-1-1284,4 11 1,1 0 2114,-2-13 0,-2-5 0,2 3 0,-1-2 0</inkml:trace>
  <inkml:trace contextRef="#ctx0" brushRef="#br0" timeOffset="223150">17454 11674 0,'41'-15'0,"0"0"0,0 1 0,17-7 0,-2 3 0,-16 7 0,-2 1 0,-1 1 0,0 1 0,3-1 0,-2 1 0,2-1 0,-4 2 0</inkml:trace>
  <inkml:trace contextRef="#ctx0" brushRef="#br0" timeOffset="223468">17109 11942 7512,'-54'11'1170,"0"-1"1,5-1 0,2 0 958,-14 2-1462,10-4-107,12-1-45,10-3 1241,9-2-1387,9 0 1133,6-1-1351,20-4-6,3-1-21,21-4-12,3-2-12,8-2 2194,8-3-2230,-8 3 1,2-2-912,-10 4 1,1-1 857,18-4 0,0-2-8,-12 5 0,0 0-442,4-1 1,1-1 415,4 0 1,0 0-392,-16 4 0,-1 1 1,2 0 357,1 0 0,0-1 0,1 1-21,0-1 1,1 1-1,4 0-122,-1-1 0,5 1 1,0-1-1,-3 1 8,3 0 1,-3 0-1,2 0-229,-4 1 1,3 0 0,-2 0 0,-4 1-217,16-3 1,-6 2-455,-5 2 1,-3 0-1040,-9 0 1,-2 2-4472,18-3 6600,-22 4 0,-17 2 0,-10 1 0</inkml:trace>
  <inkml:trace contextRef="#ctx0" brushRef="#br0" timeOffset="223768">16766 12314 15660,'42'-23'381,"0"1"1,0-1 0,7-2 0,1 1 0,-2 2-133,6 2 1,0 1-169,2 0 1,1 0-15,3-2 0,-2 3-17,-13 4 1,-1 1-1,2-1 1,1 0-189,1 0 0,0 1 183,1-1 0,0 0 336,-1 0 1,3 0-313,-4 1 0,2 0 0,-2 0-13,7-2 0,0 0-19,-9 3 1,1-1-1,-3 1 19,1 0 0,-3 1-6,-3 0 1,-1 1-4,-4 1 1,0-1 44,4-1 1,-1 0-251,18-6 236,-8 2-16,-22 6 1074,-18 6-1108,-4 1 1738,-1 1-2606,-7 3-4603,0 1-4388,-3 1 9782,2 1 0,4-4 1,2 0-1</inkml:trace>
  <inkml:trace contextRef="#ctx0" brushRef="#br0" timeOffset="226003">19848 12634 22531,'-25'-38'636,"-1"0"1,3 2 0,-1 12-491,-7 28-23,-3 5-3026,-5 8 2987,-3 4-34,-1 7-11,0 3-27,3 4-165,2 4 164,4 3-22,5 2-23,11-4 1,2 2-12,0 11 8,5-13 1,4 0-59,8-1-62,7-3-61,6-3-124,7-4-179,8-4-285,6-4-438,6-4-632,6-5-1311,4-6-5165,-3-3 8164,-6-2 0,-20-1 0,-9 0 0</inkml:trace>
  <inkml:trace contextRef="#ctx0" brushRef="#br0" timeOffset="226777">20522 12151 23881,'24'12'398,"-8"8"-303,-28 19-4278,-4 6 4267,-4 4-28,-5 5-12,-1 4-33,12-28 1,0 1 218,0-1 0,1 1-225,0 0 1,0-1 5,-10 29-160,5-3 149,4-5-6,6-4 12,5-8 5,3-4-17,5-7 6,2-6 0,4-6 6,1-8 0,0-3 1953,1-8-1931,0-5 5,1-7 710,0-6-704,2-2-5,0-5 1361,0-1-1309,0-2 1,0-1-8,5-8-23,-5 8 0,0 1 67,1 2 23,0 3-12,0 5-22,-1 4-22,0 5-12,-1 4-5,0 3 0,0 3 61,6 2-83,-4 3 27,13 9-67,-12 0 6,5 7-11,-9-2 5,-2 3-11,-2 2 0,-2 3-11,-4 0-17,-2 3 0,-1-1-56,-1 0-23,-1-2-201,1 5 96,-1-10-12,3 0-29,2-12-16,2-4 12,4-2 5,2-6-152,14-11 304,-4-2 49,13-7-3358,-7 1 3409,2 0 12,1-2-615,13-12 659,-13 9 0,7-8 44,-19 14 57,-5 2 39,-5 3 252,-5-1-252,-5 8-5,-5 1 3043,-4 7-3077,-1 2 962,-1 3-990,1 0 11,1 4-33,2 1-7,1 0-10,2 1-23,0 1-16,2 0-29,0 1 56,1 4-66,0-4-1,4 3-22,2-5-6,5-2 11,3-2-22,4-2-28,3-2 11,3-1 1,3-4 10,1-3-11,13-10-177,-8 2 228,8-7 16,-15 4-5,-2-2-6,-4 0 0,-3-1 23,-3 0 33,-2-8-11,-5 7-22,-2-3 5,-3 10 11,-4 4-5,-2 2-6,-4 4 51,-7 0-45,2 4-12,-6 1 240,-1 7-245,4 1 5,-5 6 1,0 7-34,5-2 28,-3 8-11,7-6 22,-1 12-78,5-7-3381,2 8 3381,6-10-1721,5-1 1654,3-1-79,6 1-157,5-2-184,5-1-113,5-1-319,7-3-666,2-2-869,7-2-6850,-3-4 9853,-4-4 1,-18-1 0,-6-3 0</inkml:trace>
  <inkml:trace contextRef="#ctx0" brushRef="#br0" timeOffset="227020">22100 12511 24424,'-50'-7'119,"1"1"1,2 0-1,8 5-52,9 16-16,0 2 587,-8 12-616,11-4-11,-5 9-120,18-6 109,2 0-11,6 1-2759,9 24 2619,5-19-630,13 1 1,6-2-44,8-8-615,-4-5 0,2-4-91,10-5-1522,-10-7 0,1-2 2763,24-5 0,-9 1 0,-22-4 0</inkml:trace>
  <inkml:trace contextRef="#ctx0" brushRef="#br0" timeOffset="227234">22762 12196 25542,'-51'25'61,"1"0"1,7-4 0,7 0-51,5 20 1,3 8-1052,9-9 1029,-2 15-90,14 1-22,3-12-107,7 11-162,4-18-1227,11 10 923,7 0 1,-8-14 0,1-8-1</inkml:trace>
  <inkml:trace contextRef="#ctx0" brushRef="#br0" timeOffset="227525">23042 12400 20828,'-4'-3'3014,"1"0"-891,3 3-2101,-65 5 1,30 18-325,-6-12 1,1 1 312,6 25 6,7-10 95,-15 12-11,9-11 16,-11 9 1,15-15-23,3-1-11,2-2 169,6-3-158,6 5-67,7-7 108,10 4-119,7-10 0,9 0-17,7-3-17,9 0-11,7-2-48,-5 0 1,2-1-210,-9 0 0,2 0-18,26 2 1,1-1-844,-24 0 1,0-1 621,11 0 1,1 0 523,4 0 0,-4-1 0,-4 0 0,-13 0 0,1 0 0</inkml:trace>
  <inkml:trace contextRef="#ctx0" brushRef="#br0" timeOffset="227876">23822 12245 20397,'56'-22'22,"0"0"0,-3 2 1,-6 3-57,0 5-27,3 1-63,1 0-116,1 1-410,-17 5 0,0 0-1159,17-1 1809,-10 3 0,-3 2 0,-12 0 0,8 1 0</inkml:trace>
  <inkml:trace contextRef="#ctx0" brushRef="#br0" timeOffset="228035">24090 12461 23882,'48'-20'-1111,"0"-1"1,0 1 0,-4 1 0,-1 0 0,-4 6 982,21 1 0,-29 6 0,1 1 0</inkml:trace>
  <inkml:trace contextRef="#ctx0" brushRef="#br0" timeOffset="228675">26356 11902 16706,'-7'-2'3702,"1"0"-2856,6 2 823,0 0-1288,-61-17-2476,42 12 2226,-15-4 1,2 1 1023,20 8-836,-4 5-196,0-1 373,-4 5-395,3-1-17,-3 2-5,-4 1-23,-2 0 711,-3 1-728,-1 0-11,-2 0-17,-1 0 12,1-1-1,2 0 6,4-2 18,5-1-13,5-1 12,5-3 6,4 0 27,4-1 573,2 0-539,1 1 23,0 1-7,0 3 12,0 1-16,0 2-12,-2 3-23,-1 0 102,-13 22-175,7-17 7,-7 15-6,12-22 11,1-2 11,2 2-28,1-5 6,1 1-12,2-3 1,-1-1 5,2 1-5,-2-1 11,0 2-12,0 0 1,-2 1-6,0 3 17,0-3-6,-1 2 11,0-4 17,-1-1 23,0-1 324,2-2-341,6-7-11,0 1 5,16-11-17,-3 5-5,9-3-6,-3 4-11,18-2-5,-8 3-315,11-2 320,-14 5 0,-2 2-5,-2 1 5,-3 2-6,-3 4 6,-3 3 11,-2 5-16,-3 3 5,-1 4-6,-1 2 1,-1 3-7,-1 2-10,-1 2 5,-1-1-5,-4 2 76,-1-1-71,-4-1 1,-4-1 4,-4-2-4,-18 4-18,-13-8 17,-4-1-1068,-5-9 995,12-6-50,0-3-151,2-4-185,3-3-302,5-4-550,6-4-8503,4-11 8542,10 8 1,2 0 0,5 12-1</inkml:trace>
  <inkml:trace contextRef="#ctx0" brushRef="#br0" timeOffset="229050">26855 12060 21595,'-5'-2'3389,"2"0"-2582,3 2-549,-66-7-1640,38 10 1449,-12-5 0,1 4 17,16 11-28,3 3-22,2 3-6,2 2-3324,3 1 3302,4 2 935,4 1-941,3 1-11,5 0 0,5 0 0,6 0-51,6-1 1,7 1 387,5-2-410,7-1 33,3-2 29,3-4 2813,-1-5-2791,-2-5 17,-3-4-1,-2-8 12,-5-3 34,-2-7 16,-5-3 23,-4-3 6,-4-4-12,-5-3-6,-4-4-16,-3-2-6,-3-1 45,-5-16-56,-2 14-5,-6-9 190,-1 19-190,-14-2-46,-7 6 490,-4 4-567,-2 9-568,10 8 203,-3 4-5332,-16 7-4062,14-1 9787,-8 5 1,28-8 0,6-1 0</inkml:trace>
  <inkml:trace contextRef="#ctx0" brushRef="#br0" timeOffset="230425">17148 14180 18924,'0'-6'2419,"0"2"-2015,0 4 235,-67-40-365,40 30-865,-13-11 1,0 5 797,17 21-34,-1 5-33,0 3 91,0 4-125,-1 3-5,1 3-333,-2 3 327,1 2-16,1 2 10,1 0-10,2-1-6,4-3 5,3 7-56,7-11-10,2 3 10,7-12 653,3-1-664,5-3 253,5-1-252,4-2-1,4 0-6,5-2-10,4 0-6,2-2-1235,3 2 1224,0-1 10,1 1-68,-2 1 24,9 3 28,-15-2 33,3 4 1,-21-3 39,-10 6-12,-8-4-10,-10 5-1,-6-4 0,-5 2 6,-6-1 6,-4 0 2,-2-3 1,-1 0-32,-11 1 213,12-3 0,1 0-207,2-4-28,5 0-104,5-2 70,4 0-72,6 0-134,4 0-152,6 0-224,3 1 1056,3 0-2354,4 1-2665,3 0 4596,7 0 0,-7-1 0,1 0 0</inkml:trace>
  <inkml:trace contextRef="#ctx0" brushRef="#br0" timeOffset="230775">17485 14209 25068,'-5'27'129,"0"1"-101,-3 3-6,1 0-16,0 13-6,3-12 6,1 7-6,4-17 0,3-4 5,2-4 51,11-4-56,-3-5 6,9-6-6,-2-6 11,1-6 0,4-4 0,0-4 29,1-3 16,-1-2 56,-3 0-141,-3-1 237,-5 1-3315,-3 1 3331,-6 1-34,-2 3-33,-4 1 28,-9-1-135,0 7-22,-6 0 6,2 8 101,1 4-146,0 0 3280,-1 4-3403,5 1-135,0 3-207,5 2-359,2 0-632,3 1-1127,4-1 2594,6 2 0,-4-6 0,0 0 0</inkml:trace>
  <inkml:trace contextRef="#ctx0" brushRef="#br0" timeOffset="231480">18005 14192 18744,'0'-5'4308,"0"2"-1569,0 3-2705,18-18-6,-12 20 17,17 0-40,-18 20-10,1 9 5,-2-9 5,-2 2-5,-1-1 6,-1 1-12,-1-2 1,-2 0 21,-2-4-4,-3 0 4,0-5 40,1-2 6,1-4 33,2-4 6,1-1-23,3-5 1,-1-3-1,3-4 17,2-4 12,4-3-23,3-5-11,1-1-6,3-2-6,1 0 1,2-1 5,-1 1-11,1 2-5,-1 3 27,-1 3-33,-2 3 0,-2 4-17,-2 3 16,2 2-44,-5 3-11,2 3 6,-3 2 10,1 4 6,1 2-11,1 4 0,-1 0 0,1 3 17,3 10-28,-2 3 5,-1 1-5,-2 7-6,-3-16-5,-1 3 5,0-11-5,-1-2 5,1-4 11,0-1 12,3-5 5,1-5 6,15-18-17,-7 2 11,12-13-5,-9 10-1096,0-1 1107,0-1 5,-2 0 34,0 1-28,-2 3 23,-2 1 5,-2 5-6,-1 2 23,-1 3 5,-3 4-16,-2 2 1078,-1 2-1084,-2 1-34,0 5-22,0 0-5,0 5-1,0 0 6,0 2 0,1 2 0,0 1-5,1 3-1,1 1-5,0 1 11,-1 1-11,2-2 5,-1 1-11,2 0 23,1-1-17,2-1-1,1-1-27,9 5 39,-8-10 0,5 2 0,-9-13 6,0-5-6,1-2 11,1-8-5,2 0-18,9-11 40,2 0-5,1 0-6,-3 5-1,-9 10-10,-2 4 11,-2 2-12,-2 2 7,-2 2-12,-2 2-23,-5 10-27,2-1-45,-4 7-2000,-1 14-11,4-15 2106,-1 17 0,4-26 0,1 0 0</inkml:trace>
  <inkml:trace contextRef="#ctx0" brushRef="#br0" timeOffset="231742">18858 13826 20615,'0'-3'3400,"-1"1"-1181,1 2-2275,-5-17-84,3 17-163,-4-10-364,4 22-1080,0 2 899,1 3 0,0-8 0,1 1 0</inkml:trace>
  <inkml:trace contextRef="#ctx0" brushRef="#br0" timeOffset="232042">19175 13974 23351,'13'-46'494,"1"1"1,-2 4 0,-2 6-187,-2 10 832,-3 7-922,-2 4 28,-1 5-184,-2 4 277,0 3-334,-3 7 157,-1 3-150,-2 7-1,-1 5 17,0 4-17,0 4 498,2 1-509,0 3-6,2 0-39,0 3-145,1 18-233,2-14 0,0 1 134,1-7 1,0-1-578,0 7 1,2-3-161,2 1-587,2-3-1288,-1-5 2901,0-1 0,-3-14 0,0-2 0</inkml:trace>
  <inkml:trace contextRef="#ctx0" brushRef="#br0" timeOffset="232235">19081 14177 20912,'-5'-2'3703,"1"0"-1547,4 2-2111,27-60 0,-9 42-330,6-16 1,3 3 256,12 24 84,-1 0-857,8 4-538,-20 2-2822,6 2-5670,-11 0 9262,-5 1 1,-6-1 0,-6 0-1</inkml:trace>
  <inkml:trace contextRef="#ctx0" brushRef="#br0" timeOffset="234326">20577 15870 21965,'3'-41'702,"0"0"0,-1 3 0,-3 9-226,-10 18-308,-3 5-33,-8 3-23,-4 9 33,-24 17-105,4 2-1722,13-6 0,0 2 1679,6-3 0,1 1 17,-1 1 0,0 1-434,0 1 0,0 0 417,1 2 1,1 0-10,2 0 1,0 0 0,-17 24-11,7-2-18,8-3-899,7-4 861,9-3-100,4-3-29,7-5-1607,28 6 139,-3-18-1355,26 1 3030,-4-25 0,-23 5 0,2-4 0</inkml:trace>
  <inkml:trace contextRef="#ctx0" brushRef="#br0" timeOffset="235600">21266 15361 6246,'13'-56'1263,"0"1"1,0 4 0,-1 8 485,0 12-204,6 1 552,-6 14-1582,0 3 1018,-6 13-1045,-4 6 2619,-3 5-2715,-5 9-56,-4 6-78,-10 7 1018,-3 6-1136,-7 6-39,-3 5-70,16-24 0,-1 1-15,0 1 1,0 2-14,-8 13 0,0 2 2,7-11 1,0 1-1,-5 10 1,1 0-3,8-15 0,2 0 2,-12 28-5,4-3-11,5-3-3,9-20 0,1 0-368,-1 12 393,2 15-5,7-35-1,0-1 1,6-17 22,5-17-17,3-1 17,14-28 6,-6 12-766,-1 0 1,1-2 770,8-7-28,-10 12 0,0 0 738,10-10-732,1 0 366,1 3-327,-5 8 0,1 0-33,5-3-575,16-9 574,-32 27-11,-5 3 1613,-4 4-1602,-4 2 190,-2 5-195,-2 4-11,-2 4 22,0 5-5,-2 2 710,-2 3-716,-1 2 0,-2 23-1,4-17-337,0 16 326,5-23 6,1-2-27,2-1-12,1-2 5,0-3 6,2-2-5,5-3-24,-3-6-4,6 0-3293,-3-9 3298,3-2 229,1-5-229,2-3 28,1-4-11,1-2 34,9-13 5,-8 6 0,8-9-447,-10 13 442,0 1 5,-3 4-2120,-1 2 2115,-3 4 2108,-3 4-2103,-4 4-5,-3 2 22,-1 2 425,-2 2-420,0 2 3432,-4 4-3403,0-1-11,-4 1 5,0-2-6,1-2-11,0 0-16,2-1-12,1 0 6,0 1-12,2-1 1,1 1-12,1 0 1,0 0-7,0 2 7,2-1-6,2 1-12,0-1-5,1 1 11,-1-1-33,3 1 33,-2-2-16,2 1 5,3-4 28,-2-2 0,4-2 0,-2-4 5,1-3-5,1-3 11,2-1 6,6-8-6,-4 5 6,3-3 17,-8 9 5,-4 1-11,-2 4 22,-3 0 51,-1 2-90,-2 2 12,-2 0 33,-3 2-6,2 0 79,-5 4-45,4-1-11,-1 2-12,2-1-5,1 1-5,-1 1-1,1 1 12,-3 5-51,1-3 11,-1 5-5,1-1-6,1-3-22,1 3 22,1-6-39,0 1-72,2-2 16,-1-1-152,4-2-55,6-2 174,1-4 49,6-1 24,-4-2 32,1-1-4,-1 1 32,1-4 7,-5 2-34,-1-1-57,-8 1-179,-6 4-5,1-1-84,-4 1-100,4 2-96,1 1-28,2-1 33,1 1-56,2 1 1065,-2-1-134,0 1 27,-2-2 22,0 1 393,-1-1-432,2-1-27,-1 1 162,1 0-314,1 1 258,1 0-347,1 9-51,2-2-17,2 6-5,1-5 11,0 0-17,4-1 6,0-2 6,4 0-12,3-3-22,4-1-12,2-3-27,15-6 55,-8-3 18,10-5-12,-13 0 34,6-10-28,-9 3-374,3-8 390,-12 7 1,-4 0 11,-2 1 1,-5 2 16,-1 2 5,-6 4 140,-15 0-140,3 9-11,-13 4-16,9 9-7,0 5 29,-2 4 11,-2 1-17,1 2-400,-1 2 366,-1 2-5,-1 1 22,-2 2 386,-15 15-409,11-1 1,-1 2-642,10-13 0,1 0 605,-6 13 1,5-2-21,16-6-442,7 0 365,10-1-79,9-1-151,11-1-202,10-2-342,9-5-2627,8-4 1560,-25-12 1,1-2-7677,28 2 9277,-7-5 0,-25-2 0,-12 0 0</inkml:trace>
  <inkml:trace contextRef="#ctx0" brushRef="#br0" timeOffset="235917">23095 15736 24023,'-39'-25'125,"1"1"0,2 1 1,4 9-42,2 26-28,0 2 757,2 4-780,1 2-55,1 3 50,-10 14-17,11-7-489,-7 11 478,13-12 6,3 1 471,2 0-516,2 9-73,6-9-56,0 7-101,11-15-156,3-2-259,7-3 27,6-4-7223,22-4 7880,-2-6 0,-14 0 0,-17-3 0</inkml:trace>
  <inkml:trace contextRef="#ctx0" brushRef="#br0" timeOffset="236121">23472 15588 22425,'15'-47'668,"1"-1"1,-2 5-1,-4 8-203,-6 20 440,-1 5-630,-2 3 80,0 4-254,-1 2 168,-4 7-135,-6 12-67,-3 4-22,-5 10-1052,1 0 1029,-2 3-16,-2 4-1034,-2 2 1022,-1 3-16,-3 1-34,0 3-79,-2-1-128,3 2-286,11-16 0,1 0-387,-2 16-609,2 11-1401,15-26-6885,4-6 9271,3-7 1,-3-10-1,-2-6 1</inkml:trace>
  <inkml:trace contextRef="#ctx0" brushRef="#br0" timeOffset="236409">23860 15511 23840,'-47'5'99,"-1"0"0,4-1 0,3 5-18,10 8 1,3 3 58,-20 10-2184,15-9 1,0 0 2267,-13 10 5,2-1 886,2 0-963,5 0-35,5-2-44,7-1-17,7-1 809,9 0-848,5-2 11,9 0-11,5-2-11,11-1-1,4 0-10,7-2-7,4 0-1820,5-1 1809,5-1 1,6-2 1432,8-2-1444,-27-8 1,1 0-40,2-1 0,2 0-964,2-2 0,2 0 793,2 0 1,1-2-186,3 1 0,1-2-974,2 0 0,1 0-869,1-2 1,2 0 2246,8-1 1,-2 0 0,-27 1-1,-3 0 1,32-2 0</inkml:trace>
  <inkml:trace contextRef="#ctx0" brushRef="#br0" timeOffset="236892">24995 15554 19815,'-5'0'3052,"0"0"-2564,5 0-1536,79-45 104,-44 38 1,2 0 0,9-17 0,-1 2-1,7 19 1</inkml:trace>
  <inkml:trace contextRef="#ctx0" brushRef="#br0" timeOffset="237060">25039 15764 22951,'36'-15'-1639,"0"0"1,-4 2-1,-4 2 1,-11 6 0,-7 1-1</inkml:trace>
  <inkml:trace contextRef="#ctx0" brushRef="#br0" timeOffset="237542">26507 15242 25373,'21'-38'326,"1"-1"1,-1 2 0,-9 14-204,-15 26 74,-4 4-101,-2 6-18,-1 4-22,-2 5 22,-9 19-55,3-4-804,2-3 0,-1 3 781,-5 10-11,7-15 0,1 0-29,-9 17-92,8-14 1,0 1-250,-9 19 0,10-21 1,2 1-4309,-1 23 4689,7-12 0,3-9 0,3-19 0</inkml:trace>
  <inkml:trace contextRef="#ctx0" brushRef="#br0" timeOffset="238184">27088 15252 21170,'-1'-4'2862,"0"0"-1613,1 4-1030,-67-22-555,38 18 403,-12-7 0,0 4-932,12 14 949,1 5-17,-1 3 327,2 2-349,-12 13-28,13-4-757,-7 10 740,16-9 6,4 0 193,4 2-216,4-1-50,4 11 17,6-10-29,4 5-78,12-8 73,-2-9 0,8 3 6,-6-11 5,1-3 12,2-2 32,0-3 23,13-9 24,-9 0 538,8-8-511,-14 1 19,6-14 32,-3-9 16,0-13-62,-9 9 6,-7 4 0,-6 15 17,-2 2 798,-1 2-815,0 0 34,-1-3-46,1 7 304,0-4-331,1 11 34,2-1-34,8 2-6,1 4-11,6 0-22,-2 3-1,2 0 12,2 2-6,1 0 6,1 4 6,2 2-1,0 1 6,-1 1 0,-2 1 0,-1 0-11,0 6 5,-6-6 12,-1 6-6,-8-6 5,-3 2 7,-3 7-7,-7 3-5,-1 1-5,-4 0 5,3-6-6,3 0 6,1 0 0,3 0-84,15 20 50,-1-21-5,13 15-34,3-23 29,6-3 38,3-2 6,1-5-567,-7-3 578,3-5 1,2-3 10,2-4 12,-1-2 10,-1-3 24,-1-4 32,-4 0 35,-4-2 44,-8 1 17,-5 2 196,-9-7-235,-9 8-23,-6-6-50,-8 10 0,-5 1-11,-3 1 5,-17-2-72,11 6-23,-21-1-677,25 11 577,-8 0-690,2 12-419,6 0-2897,-10 7-5708,13-2 9771,4-3 0,10-5 0,5-2 0</inkml:trace>
  <inkml:trace contextRef="#ctx0" brushRef="#br0" timeOffset="242784">16690 17475 19596,'15'-47'1005,"0"0"1,-1 0-1,4-9 1,-1 5-724,-4 18 1,-1 4-1674,4-6 1822,-1 6-49,-4 6 533,-2 6-775,-4 7 314,-2 4-392,-2 6-2,-2 5-32,-2 6 6,-2 6-12,-3 7-5,-3 7 11,-2 5-536,-4 7 508,-2 4-3,2-11 1,-1 2 7,3-10 1,1 1-23,-6 9 0,0-1 6,-7 13-11,3-3-183,2-5 211,5-7-6,4-5 0,5-7 28,3-7 45,3-5-1,0-6 35,4-4 16,1-5 135,13-25-202,-5 5 11,10-19-11,-9 11-17,3-2 913,0-1-908,3-1-16,0 0 12,9-10-18,-6 12 45,11-17-28,-14 25 149,8-9-177,-13 20 17,3-1-28,-7 10 6,-1 2 10,0 3-32,-1 2 16,1 4-28,2 4 674,1 7-658,2 5-4,2 5 4,2 3-16,0 2 34,2-1 5,10 12-3285,-5-12 3257,7 7 0,-8-14-229,-2-4 252,-1-4 16,4-2-10,-8-7-7,1-2 23,-6-16 3185,-5 0-3179,3-12 5,-2 1-6,1-4-5,2-4-16,1-7-1415,0 6 0,0-3 1425,8-20-14,-5 17 1,0 0-745,8-15 747,0 4 28,-2 7-5,-2 7-1,-5 9-16,-4 6-6,-4 7 6,-2 5-45,-2 4-235,-7 10 39,1 2-174,-5 9-319,4 1-532,0 2-1120,4 2-3445,1 2-3713,2-3 10234,2-1 1,0-11 0,-1-3 0</inkml:trace>
  <inkml:trace contextRef="#ctx0" brushRef="#br0" timeOffset="243026">17708 17410 21573,'1'-7'3226,"-1"1"-2631,0 6-136,10-62-95,-6 36-199,2-11 0,1 0 530,-2 5-572,-2 16-28,1-4-22,-4 17-28,1 2-23,-2 10-16,0 1-23,-2 11 0,-2 1-11,0 4-129,-5 19-11,3-9-129,-1 13-274,3-15-3841,2 2 2391,1 1-3984,2-1 5904,0 3 0,0-18 0,1-2 0</inkml:trace>
  <inkml:trace contextRef="#ctx0" brushRef="#br0" timeOffset="243226">18047 16931 21119,'-4'-3'3171,"1"0"-1603,3 3-1607,-25 7-482,18 7-526,-19 4-2465,25 3 3512,0-4 0,1-8 0,0-2 0</inkml:trace>
  <inkml:trace contextRef="#ctx0" brushRef="#br0" timeOffset="243483">18187 16838 19520,'-5'-38'56,"-1"1"0,-3-22 2476,9 60-2521,0 5 1392,0 6-1392,0 6-5,0 24-12,-6 17 40,4-27 0,-2 1-60,-1 3 1,-1 0-81,-6 22-107,3-13 0,-1 1-25,2-11 0,1 0-129,-3 10 1,0 1-996,4-5 1,1-2-889,-1 16-7204,2 6 9454,5-32 0,0-14 0,0-8 0</inkml:trace>
  <inkml:trace contextRef="#ctx0" brushRef="#br0" timeOffset="244034">18543 17126 24508,'-1'-42'500,"0"0"1,-1 4 0,2 8-277,2 22 44,-1 2-206,0 4-17,-1 3 16,0 4 35,-2 3-24,-13 20-77,2-9-342,-13 16 341,7-13 0,-4 1-870,-1 3 887,-2 0 11,0 0-27,0-1-12,3-3 28,3-4 23,4-5 55,1-3 288,7-5-321,1-2 903,5-3-964,1 0-7,0 1 1,0 0-11,-1 1 16,0 1-22,1 3 11,-1 2 29,2 0-35,3 0 6,1-4 17,4 0 12,2-1 10,3-1-22,4 0-6,2-1-55,17 0-9,-4-1 0,0 1-25,23-1-824,-8 1 1,0-1 834,2 1 53,-16-1 1,0 0-418,12 0 454,-2-2-1,-6-2 12,-5-2-17,-8-3 6,-6-1-1,-8-2 18,-4-3 27,-3-2-16,-3-1 16,0 0 17,0 0 1577,0 1-1571,-1 1 477,0 2-410,0-1-39,1 4-6,0 1 6,0 5-6,0 2 1,0 1 55,0 1-140,0 6 11,-1 0 6,0 7 6,-2 1-28,-2 12-23,1-2 22,-1 7-33,1-6 12,1 0-1,1 0-50,0-1-6,1 0-123,1-1-213,0-2-285,3-1-494,1-3-4306,9 6 5494,1-7 0,-3-1 0,-3-8 0</inkml:trace>
  <inkml:trace contextRef="#ctx0" brushRef="#br0" timeOffset="244217">19047 16955 21019,'-2'-5'3887,"0"2"-3131,2 3-1680,-22-13-655,14 18-4000,-17-7 5579,20 25 0,2-11 0,1 0 0</inkml:trace>
  <inkml:trace contextRef="#ctx0" brushRef="#br0" timeOffset="244449">19359 16742 27712,'-21'-22'-6,"3"13"12,11 37-40,-6 27-33,2-8-1037,3-13 0,0 0 751,-5 22-347,1 3 33,6-28 1,1 2-4250,1 9 1,0 0 4027,0 14 1,3-4 0,1-38 0</inkml:trace>
  <inkml:trace contextRef="#ctx0" brushRef="#br0" timeOffset="245067">19212 17289 19843,'-8'-3'3719,"1"1"-3126,7 2 533,0 0-1120,-28-63-905,33 43 888,-14-15 0,6 3-23,32 24-198,5 2 136,4 1-32,2 2-12,3 2-202,20 0 118,-15 2 3,-8 0 0,-1 1-885,4 0 1017,9 1 44,-21-3-276,-5 0 327,-4-2 603,-3-2-586,-3-2 374,-3-3-330,-1 0 991,-1-2-902,0-6 332,-5 4-119,-2-17-223,-5 16 5,-4-6-5,-3 14-29,-2 3 1,-2 1 11,-2 5-6,-3 3 29,-2 5 147,-6 9 1,-1 3-76,-12 12-956,11-10 1,2 0 771,0 5-181,12-11 135,5-3-5,3-2 28,3-2-29,2 0 24,4-4 1522,4-2-1528,4-2 10,5-3 18,3-4-12,3-1 1,3-6-6,0-1 16,-1-3 85,8-7 22,-12 5 45,3-4 220,-13 7-193,-4 2-32,-2 0-40,-3 2-6,-1 0-11,-1-1-11,-1 2-17,-1-1 6,0 1-22,-2 0-12,1 0 11,1 0-39,1 0 6,0 1-22,1 2-18,0 0 1,0 2-1,0 1-27,0 0 5,0 7-33,0 0 44,0 5 1,0 0-7,0-1 29,0 0-6,0 0 1,0-1-1,0-1 22,-1-1-33,1 0 0,-2-2-16,2-1 10,-1-1-1232,1-2 443,-3 1-521,1-1-1423,-4 1 2739,2 2 0,1-1 0,1 1 0</inkml:trace>
  <inkml:trace contextRef="#ctx0" brushRef="#br0" timeOffset="245809">19529 16899 20961,'16'-50'802,"0"1"1,-2 4 0,-2 7-315,-6 9 262,-1-2-492,-3 12-29,-1-2-61,-1 14 715,0 2-805,0 3 261,0 2-316,-1 4 138,0 2-128,-2 5 430,1 3-441,0 4-5,-2 4-12,0 4 7,-2 4-3388,-1 4 3399,-2 4-23,0 3-420,-3 3 425,0 4 23,-1 2-685,-1 2 668,1 2-6,3-17 1,1 0 16,-3 19-25,4-22 1,2-1-9,1 6-1877,3-6 1883,1-5 16,1-6 1597,1-5-1597,0-6 405,2-4-338,1-3 717,1-5-733,3-6 3216,8-13-3255,-1-2 111,15-25-78,-10 13-9,-2 1 1,0 1-1301,4-7 1287,6-11-1,-10 23 29,-1 4 72,2 2-78,-5 7-39,2 1 17,-6 7-12,-1 3 6,1 1 6,0 1-51,0 3 34,1 2 5,8 10 2,-3 0-24,15 19-18,-11-9 1312,6 13-1333,-8-8-12,-2 3-16,-3 1-45,-4 1-45,-2 0-111,-4 0-186,-2-1-173,0-1-157,-1-3-2678,-1 8 3462,0-11 0,0-4 0,0-12 0</inkml:trace>
  <inkml:trace contextRef="#ctx0" brushRef="#br0" timeOffset="246292">20320 17134 16980,'5'-2'5747,"-1"0"-7335,-4 2 1806,32-53-1217,-28 40 1128,14-39 1004,-34 55-1049,-17 6-72,11 1-107,-8 6 84,9-3 61,1 3-55,1 0 10,2 0 2214,3 3-2230,2-1 3352,0 12-3347,4 2 6,1-1 6,5-5-1,2-10-3328,3-4 3323,3-2 166,4-3-144,4-4-16,4-1 5,2-3-5,4-4 55,13-10-33,-8-2 931,8-9-892,-14 4 11,-2-1-323,2-11 380,-8 10 101,5-11-107,-14 21-62,-1-1-17,-4 12-10,-1 1 2285,-3 5-2325,-1 4 0,-9 16 0,2 0 632,-7 10-632,2 9 0,3-9-51,-2 11-89,8-13-129,0-1-252,3 2-391,1 0-5428,4 15-3491,1-15 9015,1 6 1,0-26 0,-2-6 0</inkml:trace>
  <inkml:trace contextRef="#ctx0" brushRef="#br0" timeOffset="247075">19245 16961 14073,'1'-3'6151,"1"1"-2113,-2 2-3607,4-60-1042,-4 39 776,2-14 1,0 3 69,-3 19 285,0 2-352,1 2 191,0 2-292,3 3-28,0 3-17,3 3 506,0 2-511,1 2 17,2 5-1,-2 0 1,1 4-1,-5-1 18,-1 2 33,-1 3 17,-4 4 16,-1 5 1,-5 2-1,-2 6-1798,-2 3 1743,0 5-37,3-10 0,1 2-30,-5 21-269,5-20 1,1 2 231,0-1 0,0-2-98,-3 19-730,4-20 0,1-1 52,-2 10-1848,3-4 2126,1 1 1,1-20 0,2-3-1</inkml:trace>
  <inkml:trace contextRef="#ctx0" brushRef="#br0" timeOffset="250759">15121 12033 23114,'-34'-40'793,"0"1"1,1 1-1,5 14-692,17 28 106,-9 17-78,8 4-1819,-6 17 1785,5-1-39,4-8 0,0 2-17,-3 20-28,5-19 1,2-2 5,2 11 11,6-7-12,6-5 590,8-5-544,5-7 316,6-6-266,3-6 17,3-5 145,20-17-599,-12-2 440,-7-7 0,-1-3-25,6-12-62,-16 12 0,1-4 14,-1-5 0,-2-1 4,-4 6 0,-1 0-32,6-10 0,0-3-747,3-4 1,0 1 740,-6 10 1,0 0-4,8-11 1,1 1-3,-8 14 0,-1 3-3,0 0 0,0 2-6,19-21-703,-6 9 709,-6 8-163,1 6-44,-15 13 499,2 2-768,-13 14 1319,0 5-1739,0 4-269,-1 6-515,-1 4-1121,1 5-7030,-1 2 9478,0-4 1,0-11 0,0-7-1</inkml:trace>
  <inkml:trace contextRef="#ctx0" brushRef="#br0" timeOffset="251545">15117 14841 14140,'-27'-43'1109,"1"-1"0,1 4 0,7 6-359,16 10-184,1 2 933,2 0-1085,1 4 336,2 2-408,0 2 416,2 2-377,-3 5 254,1 1-607,-3 7 0,-1 4-6,1 6 17,-1 6 12,0 6-258,0 7 263,0 4-6,0 4 135,-3 20-84,1-14 22,0 13-11,1-21-6,5-3 45,1-5-5,7-4 5,3-7 0,5-5 1,3-5-46,5-4 1,4-7-1069,4-5 990,3-8 23,5-6-46,-9 1 1,1-2-721,-7 4 1,1-1 714,10-7 0,0-1-692,-10 6 0,-2 1 681,2-2 0,-1 0-20,-1 1 0,0-1-33,0 1 0,0 0-46,-2 1 1,-1 1-244,23-18-319,-5 7-784,-5 5-2062,-6 6-5808,-8 6 9115,-8 6 0,-8 5 0,-4 2 1</inkml:trace>
  <inkml:trace contextRef="#ctx0" brushRef="#br0" timeOffset="252259">15234 17852 10751,'-34'-51'1577,"0"1"1,3 2 0,3 4-464,-1-6-816,2 0 565,1 2-135,4 3 493,-2-3-261,8 16-237,-1-2 40,12 24-657,1 2 479,3 7-518,0 4 1029,1 4-979,2 5-16,0 6-28,3 5-23,1 5-11,0 6 12,3 5 13,1 4-30,1 4-1603,1 2 1597,1-1 40,3-4-214,0-4 258,3-7 85,1-6 21,0-7 85,1-5-12,-1-6-39,0-5 274,21-23-442,-13 1-717,18-21 650,-14 3 5,-3 3 1,1-1-20,-6 7 0,2 0 8,10-12 0,1 1-6,-8 8 1,0 2-743,2-1 1,1-1 747,-1 0 0,1 1-11,1-1 0,0 0-926,-1 1 0,0 1 923,-1 1 0,1 1-567,-3 3 0,1 0 506,-2 3 0,-1 2-546,22-12 123,-8 10 937,-9 8-450,-10 14 0,-12-1 0,-4 7 0</inkml:trace>
  <inkml:trace contextRef="#ctx0" brushRef="#br0" timeOffset="260978">19585 10661 19254,'-53'-3'554,"-1"0"1,7 0 0,4 0 1609,-8-4-1952,26 2 461,2-3-645,30 5 242,12-1-253,13 1 299,11 0-305,16 2 0,4 0-1602,-21 0 0,0 0 1591,5 1 0,3-1 0,-3 1-14,-3-1 0,-3 0-1098,3 0 1,0 0 1077,1-1 1,-1 0-740,0-1 1,1 0 741,-1-1 1,-1-1-190,0 0 0,0-1 200,-1 0 1,-1-1 10,-1-1 1,-1-1 8,-4 0 0,0-1 11,5-5 0,-3-2 17,10-8-17,-3-11 12,-33 9 5,-12-1 1171,-9 0-1126,-19-12-29,3 12 12,-13-7 62,-2 9-45,9 10-6,-7-2 28,16 11-16,3 1 1850,5 2-1862,3 2 73,0 0-45,6 1 1219,-2-1-1190,7 1 3292,-2 1-3220,3-2-196,7 2-6,0 0 277,9 3-265,0 2-1,17 7-22,-2 0-863,16 5 852,-6-1-6,5 0-3128,4 2 3073,2 2-46,2 2-259,-3 3 24,-19-7 0,-1 2-196,9 11-477,1 9 237,-28-13-124,-9 0-218,-11 0-215,-6 0-1225,-8-1-2521,-4 2-855,0-4 5964,5-3 0,9-11 0,5-3 0</inkml:trace>
  <inkml:trace contextRef="#ctx0" brushRef="#br0" timeOffset="261542">21725 10121 20583,'-10'-44'455,"0"-1"1,1 5 0,2 8-154,5 17 1480,1 3-1636,0 3-34,1 2 537,1 3-604,2 2 272,0 5-306,3 3 1009,-1 7-1003,1 7-28,-1 6 33,-2 8-582,-1 5 571,-1 5 17,-5 5-25,-3-1 0,-2 2-6,3-19 0,0 0-774,-4 18 0,-1-2 754,3-3-10,-1 9 16,5-17 11,0 4-16,4-20-12,0-5-39,2-3-11,2-2 467,2-4-534,2-1-56,2-3-107,2-1-817,12-4 184,-4-1 1284,9-3-5926,-1-4 5589,-6 1 0,-3 1 0,-9 4 0</inkml:trace>
  <inkml:trace contextRef="#ctx0" brushRef="#br0" timeOffset="262100">21692 10175 17614,'12'-45'1172,"-1"1"1,-1 3-1,-2 6-433,-3 16-134,-2 1 587,-2 3-755,0 4 153,-1 1-298,0 2 64,0 2-177,-1 2 326,0 2-404,0 1-17,0 0-50,1 5-23,0 2 11,0 5-16,0 3-6,0 3 6,0 5 50,-3 39-12,-2-17-486,1-7 1,-2 0 457,-6 10 1,-3 1 0,-3 1 5,0-1 6,-1-2 17,3-5-28,3-3-11,4-6-6,5-5-6,3-4 28,6-4-10,3-3 4,5-3-4,4-2 4,2-2 7,1-1 16,1-2-11,1-2 6,0-2-6,0-1-12,-3-1 1,0-3 0,-1-1-6,-1-3-16,0-2-1,0-1-358,11-9-246,-5 4-662,10-8-1787,-8 6 3059,5-2 0,-14 10 0,0 0 0</inkml:trace>
  <inkml:trace contextRef="#ctx0" brushRef="#br0" timeOffset="262512">22255 10313 19115,'0'-4'4660,"0"1"-2168,0 3-2296,7-60-2524,-5 43 2428,5-45-49,-5 60 50,-2 1 655,1 6-739,0 2-6,-1 17 6,0-2-11,0 11-1,0-5-33,-2 1 433,1 0-394,-1-1-11,1-1 28,1-3-22,3-2-6,2-4 0,3-3 11,2-3-5,2-3 55,7-4-10,-3-2-23,6-3 1301,-4-4-1284,0-5-39,1-3 33,1-4 6,0-3 5,0-2 12,-1-3-6,-2-1 11,-1-1-11,-2 0 17,-2 0-17,-2 3-28,-3 2 28,-2 3-17,-3 3-17,-1 5-16,-2 2-23,-2 4-17,-2 1-66,-2 3-113,-2 1-263,-1 4-454,1 2-717,0 4 1647,4 7 0,3-10 0,1 4 0</inkml:trace>
  <inkml:trace contextRef="#ctx0" brushRef="#br0" timeOffset="263018">23106 10267 20095,'0'-8'2940,"0"2"-2150,0 6 492,0 0-850,3-60 167,-10 35-507,7-10 1,-3 4 36,-13 18-56,0 9-12,-2 2 40,-17 6-6,-5 9-72,-2 4-884,3 8 872,13-2-5,3 3 5,2 2-17,4 2 1,4 2-6,6-1-17,3 1 0,8-2-23,4 0-10,8-3-23,7-2-51,6-4-72,6-2-56,3-3-328,3-4 0,2-2-945,9 0 1152,-10-2 1,-2-2 298,-3-6-2133,7-13-2179,-3-9 481,-16 2 1,-1-3 1885,-1-7 1,-1 0 2029,-5 2 0,-1 0 0,0-3 0,-1 1 0,6-16 0,2-1 1452,-2 2 2345,-6 16 1,-1 1-891,6-12-688,1-7-607,-12 21 443,-5 3-1064,-2 3-218,-4 2-168,-1 2-129,-2 1-95,0 3 1693,1 1-1816,1 3 626,0 2-721,2 3-15,-1 0-131,2 3 5,-2 7-10,0 3-7,0 10 1,0 3-17,-2 5-45,-1 20-6,0-9-73,2-5 1,-1 1-118,1 6-775,-1 11 556,3-18-162,0-2-207,1-4-241,0-2-190,0-6-236,2-3-4106,4-6 5613,2-5 0,0-3 0,-2-3 0</inkml:trace>
  <inkml:trace contextRef="#ctx0" brushRef="#br0" timeOffset="263282">23903 10098 22402,'-9'-40'463,"0"1"0,1 2 0,-1 10-193,-4 20-80,1 3 649,-4 2-789,3 5 222,-4 2-239,4 7 94,-3 1-122,-1 5-10,-4 1 10,-1 3 18,-17 14-881,-8 5 914,23-20 0,0 0 89,-22 17 1,17-14-282,4-3 237,7-2-39,7-3 5,6-1 11,9-1 17,6-2 1,12 0-12,7-2-23,2-3 1,3-1-1060,25 4 1006,-16-4 0,1 0-59,-8-2 0,0-1 53,3 1 1,1 0-1005,1 0 1,1-1 1001,0 0 0,3 1-40,-3-2 1,4 0 0,-3 1-965,8-1 1,-1 0 857,-7 0 0,3-1 1,-4 0-312,1 1 1,-2-2-713,0 1 0,-1-1 1169,3 0 0,-3 1 0,3-1 0,-4 0 0</inkml:trace>
  <inkml:trace contextRef="#ctx0" brushRef="#br0" timeOffset="265185">24617 10025 25858,'0'-7'146,"2"5"-124,1 19 1,3 1-23,2 1-6,14 10-22,-2-6-760,12 6 715,-4-9-96,18 6 17,-11-8-527,12 3 427,-16-13-34,-4-1 23,-1-4-307,4-7 514,-9-4 33,2-7 57,-12-4 16,-3-4 568,-2-3-322,3-14-94,-2 10 33,4-7 45,-2 16 136,0 5-124,-1 2 437,-1 4-550,0 3 227,-3 3-300,1 3-33,-2 1-11,1 3 10,0 3-16,0 7-5,1 5 10,-1 6 35,0 25-46,-3-4-839,0-13 0,-2 2 805,-4 23-10,-5 5-9,4-27 0,-1 0-3,-2 1 1,1 2-1052,-2 1 1,1 1 969,-1 0 0,-1 1-176,1 2 0,-1-1-522,0 2 1,1-1-4132,1-3 1,1-1 4525,0-4 1,1-3-1,0 3 1,3-14-1</inkml:trace>
  <inkml:trace contextRef="#ctx0" brushRef="#br0" timeOffset="269676">18785 14458 10651,'0'-3'5372,"0"1"-522,0 2-4469,-3-12 22,3 9 51,-3-8 11,3 11 1747,0 0-2156,0-3-17,0 1-11,0-1 6,0 0-6,0 0 0,0-1-11,0 1-6,0-2 11,0 2 6,0-1 6,0 1 0,0 0 5,2 0 6,-2 1 5,1-1 12,0 0 0,0 1 11,0-1-6,1 0-6,-1 1-16,0-1 6,0-1-1,0 0 6,0-1 6,0-2-18,1 1-4,-1-2-7,2 0 6,-1-1-5,1 1 5,1 0-16,0 1 10,0 0 6,1 1 1,-1 0 4,0 1-16,-1 0 17,1 1 17,-2 0 11,0 0-1,0 2 1,-1-1 6,-1 2 223,1-1-257,-3 1-45,0 1 11,-2 0-33,0 1 22,0 2 16,-3 1 1,2 1-6,-1-1 12,3-2-6,1 0-1,1-2 1,-1 1 0,0 1-6,-1-1 23,-4 4-34,1-2 50,-5 3-33,4-2-6,-2 0 0,2-1-22,4-1 6,-1 0-18,4-2 40,0 2-17,1 0 6,0 1 10,4 5-10,-1-3-6,0 3 6,-1-2-23,-2 0 22,0 2-5,0 0 0,-1 1-5,-1 7 10,0-4-5,-1 6 0,0-6-5,1 5-23,2 0-39,4-1-68,4-3-128,8-7-1787,25-3-2672,3-6 4722,-6-1 0,0 0 0,-4-2 0,3-1 0</inkml:trace>
  <inkml:trace contextRef="#ctx0" brushRef="#br0" timeOffset="274930">21123 14092 20117,'-48'2'567,"0"1"1,1-1 0,-1 1-1,-7-1 1,4 0 0,9 1-451,4 6-38,24-3-18,7-1 23,10 0 11,10 1 57,37 2-2510,1-3 2380,-11-3 1,2 0-21,-3-1 1,0-1-911,4 0 1,2-1 887,5 0 1,0-2-21,4 0 1,1 0 5,1-2 1,4-1-27,-3 1 1,4-2-1,-3 1-640,-12 1 0,-2 0 1,2 0 669,11-2 0,3 0 0,-2-1-17,-3-1 1,-2 1-1,-3-1-635,8-1 0,-2 0 676,-11 1 0,2 0 1,-5 0 145,-3 0 1,-4 0-113,24-7 6,-16 1-1,-17 4 1142,-14 0-1108,-34-2-17,-5 3 6,-10 1 0,-5 0 6,-17-2 22,6-1 0,0 0-31,22 4 0,0 0 93,-15-6 0,2-1 467,-3-7-473,8 1-249,31-2 143,20 11-444,12-3 432,4 7-5,5 0 0,3 2-17,2 1-208,2 2 225,22 2 168,-14 1-185,-17 0 0,3 3-6,14 10 1,-1 4-40,-15-1 0,-1 2-14,13 4 0,-3 3-165,-6 15-1047,-20-10 739,-5-1-252,-5-1-404,-3-1-2769,-12 10-4646,2-13 8722,-7 4 1,8-20 0,3-2 0</inkml:trace>
  <inkml:trace contextRef="#ctx0" brushRef="#br0" timeOffset="276295">24293 13561 19630,'0'-8'2890,"0"3"-2223,0 5 682,0 0-1091,-36-61-1246,20 46 1058,-6-18 0,-3 6 418,-1 37-414,5 1-18,-6 13-11,8 1-466,2 6 427,0 5-1902,3 4 1913,2 3 2,6-10 1,2 1-14,-1 18-6,3-17 0,1-2-155,6 12 144,3-1-479,8-5 356,4-2-119,8-4-173,4-2-201,7-4-275,5-3-700,-8-9 1,1-1-1262,21 4 388,-18-8 1,0-1-2494,18-4 2386,0-3 2827,0-8-245,-2-6 0,-3-7 0,-5-7 0,-5-3 2576,-7-5 812,-4-4-801,-5-5-307,-5-3-498,-5-1 1,-2-1-1021,3-10-448,-4 12 0,-2 2 638,1-4 283,-5 17-899,1-1 905,-7 19-1006,1 5 1180,-2 3-1303,-1 3 1221,0 1-1288,0 6 750,-3 9-751,1 3-4,-3 8-1,1-2-11,1 2 0,0 5 452,1 1-475,-1 4-694,1 2 700,1 1 1,0 0-1,0-1-11,1-4 5,-1-2-410,-1 4 439,-1-12 0,-1 1 45,0-15 27,0-3-5,0-4 11,0-1-39,0-5 662,2-2-690,1-6 454,0-3-477,0-4 0,3-2 6,1-3 0,4-4 12,2-2 66,9-26-910,-2 12 857,-6 12 1,0 1 80,6-14 25,-7 14 1,0 0-8,4-14-7,1-10-22,-5 23 1,-1 4-52,0 4-21,1 6-6,7 0-29,-1 9-10,6 0 0,-1 7-1,3 2 6,2 3-5,3 2-618,1 5 612,0 3 0,-1 3 0,-1 3 499,-4 3-493,-4 3-6,-3 3 0,-6 1-11,-2 15 0,-5-10 11,-1 10 5,-3-16 1,-3-2-1,-1-3-5,-1-1 6,-1-4-12,0-2 12,2-5 5,0-2 6,2-5 22,2-1 647,0-3-624,2-10 297,2 0-359,2-12 17,3 0-6,2-3 0,2-3-11,1-3-1390,3 0 1396,2-1 5,2 2-745,0 2 740,0 4-6,0 3 0,-3 5 11,-1 4 0,-2 4-11,-2 3 0,-1 3 6,0 1 1270,0 4-1293,17 25 1,2 7 16,-5-6-3,7 8 0,-3 0 14,-12-15 853,-2-2-869,0-1-1,-3-3 6,-3-4 6,-2-2-6,-3-3 11,-2-3 0,-1-2 6,0-2-12,2-5-10,-1-1 5,5-6 5,0-2-16,11-12 11,0 3 11,9-10 6,-3 8 17,2-1-23,2 2 17,-2 3 39,-3 2 62,-4 7 33,-5 2 124,-5 4-251,-5 3-35,-2 1 0,-2 3 0,-5 5 0,-1 0 0,-2 5 0,-2 5 0,3-2 0,-2 13 0,6-9 0,1 6 0,2-7 0,3 1 0,2 2 0,4 0 0,3 2-52,13 12-110,-3-9-96,9 9-167,-8-13-208,-1-3-274,-3-4-343,-2-4-441,-1-4-1412,-1-3-6279,-2-3 8534,-3-1 0,-4 0 0,-3 0 0</inkml:trace>
  <inkml:trace contextRef="#ctx0" brushRef="#br0" timeOffset="276461">26616 13399 16504,'-2'-4'5343,"1"1"-2088,1 3-2678,-64-49-403,46 34-124,-18-12 1,6 3-7,27 21-38,2 1-73,0 1-34,2 5-112,1 2-280,3 6-566,2 3-8772,4 12 9295,-4-10 0,0 2 0,-4-14 0</inkml:trace>
  <inkml:trace contextRef="#ctx0" brushRef="#br0" timeOffset="276887">27023 13578 25050,'-20'-41'171,"0"1"1,1 3 0,-2 9 209,-7 25-235,-3 3-40,-4 4-4101,-2 3 4068,-1 5 22,2 3 824,4 2-885,4 2 83,5 0-123,6 2 17,5-1 1,5 2-12,6 7 0,5-7 5,8 4-10,20-5 10,-3-8-5,16 0 2419,-9-10-2391,1-3-22,1-5-1,-1-5 40,13-15-17,-14 1-574,8-11 630,-8-15-22,-11 6 8,-7 2 0,-1-1 2,2-13-27,-8 19 0,-1-1 78,4-13-1653,-2 3 1654,-1 5 32,-2 6-841,0 5 808,-3 5 589,0 6-595,-1 4-21,-2 5-34,0 3 389,-2 4-451,-1 2 1723,-5 20-1723,1-2 0,-6 18 0,1-3-2182,-1 5 2182,0 5 0,0 3-975,3 5 1,2 2 789,1-18 1,2 0-309,-2 18 1,3 2-2718,7-13 1,4-2 3209,0-6 0,1-1 0,8 22 0,-4-25 0</inkml:trace>
  <inkml:trace contextRef="#ctx0" brushRef="#br0" timeOffset="277139">27751 12974 24485,'-19'-43'461,"-1"0"0,2 4 0,4 7-158,9 17 344,2 4-524,2 5-11,0 2-78,1 4 418,2 4-424,4 16-16,8 24-1,1 6-14,3 9 0,0 2-887,-7-25 0,1 0 890,6 23 0,1 0-11,-7-23 0,0-3-17,0 3 0,1 0-31,-1 0 0,0 1-297,2 16 1,-3 0-18,-3-14 1,-3 2-567,-5 1 0,-3 4 0,-3-4-1302,-4-6 1,-5-2 2240,-13 15 0,-2-5 0,1-12 0,-3-3 0</inkml:trace>
  <inkml:trace contextRef="#ctx0" brushRef="#br0" timeOffset="279349">21162 17341 8702,'-5'0'-456,"1"0"1,4 0-1</inkml:trace>
  <inkml:trace contextRef="#ctx0" brushRef="#br0" timeOffset="279938">21384 17310 17664,'-54'-3'737,"-1"-1"1,6 0-1,5 1-278,7-1-139,3 0 700,-9-1-813,14 2 362,-5-2-395,17 1 755,6 0-800,4 0 1170,4 0-1248,3 2 949,6-3-972,6 2-12,9-2-16,8 2-5,11 0 77,9 2-83,8 0-478,-6 1 1,1 0 471,-10 0 1,0 0-1435,16 1 0,1-1 1409,-14 0 0,-3 1-14,3-1 0,-1 1-552,0-1 1,0 0 545,-1-1 1,0-1 5,-4 1 0,2-2-9,9-2 1,-1-1 179,-16 2 0,0-1-123,10-2 0,-3-1 24,-7-3-4,-8 2 547,-23 2-559,-12 3 17,-7 2-6,-2-2 17,-3 1 22,1 0-27,-1 0 22,2 0-6,1 1 28,-1-1 2742,-8-3-2708,5 0-23,-9-4 129,-6-9-134,7 3 905,-11-8-889,12 6 225,1 1-90,-9-2-117,12 7-23,-4-2-6,16 8 40,3 2-102,6 2-4,1 1 1031,11 1-1055,1 3 35,37 8-12,-13-2-3407,27 8 3385,-19-6 11,2 2-5,1 0 21,-1 3-41,-4 0 0,0 1-2279,12 7 2315,-12-6 0,-1 1-28,5 3-42,2 1 8,2 3-100,3 1 627,-17-6 1,1 3-1172,12 13 107,-18-12 0,-4 2-1736,-6 16 2324,-11 10 0,-5-24 0,-3-1 0</inkml:trace>
  <inkml:trace contextRef="#ctx0" brushRef="#br0" timeOffset="299404">24110 16985 26406,'-34'-52'-257,"7"12"-58,27 47-811,2 2-8705,1 5 8027,0-4 1,0 1-1,-2-8 1</inkml:trace>
  <inkml:trace contextRef="#ctx0" brushRef="#br0" timeOffset="307087">23811 16956 16276,'12'-54'1019,"1"-1"1,-2 7-1,-2 4 678,-1-18-1277,-4 29 1555,0-11-1874,-4 35 484,0 3-518,0 6 254,2 10-281,0 2-6,1 12 33,-1 0-39,0 6-17,-2 5-11,1 6 1,-4 7-1,-3 6-3,-3-11 0,-1 1-8,2-9 0,-2-1-633,-3 12 1,0 0 651,2-15 1,0-2-9,-10 28 6,1-5-6,2-7 0,4-7 28,2-6-17,2-6 11,2-3 17,3-8 107,1-4 11,3-8 895,1-2-979,0-8-40,2-2-10,0-8 5,8-15 11,-1 3 6,5-15 252,0 8-280,2-4-6,3-1-289,-4 11 0,3-1 292,1 1 0,1 0-9,-1 0 1,1 2-6,20-19 39,-13 22-28,20-6-11,-17 15 6,14-4-17,-24 18 11,0 0-17,-2 7 28,-1 2 0,-2 8 0,-2 5 6,-3 4-22,-3 6 5,-3 22-6,-7-7-582,-4-4 1,-3 1 564,-8 11 20,4-19 1,-1-1-32,-11 11 12,-1-4 5,-1-3-28,-1-3 51,-1-4 706,-2-3-746,-1-3-33,-1-5-67,-1-4 77,-10-7-1893,9-9-654,5-7-7227,16-7 9209,14 0 0,1 6 1,0 4-1</inkml:trace>
  <inkml:trace contextRef="#ctx0" brushRef="#br0" timeOffset="307921">24923 16964 23123,'-46'-23'197,"0"1"1,4 1 0,4 6-47,7 14-1191,0 2 1101,1 4-27,0 4 163,2 5-175,0 3-11,1 4 17,2 2-16,3 1-12,3 1 5,5-1 460,4 0-426,5 5-39,6-5 231,4 2-242,6-9 17,2-5 16,4-2 870,1-4-864,2-3 17,-2-6-6,2-3 469,-2-6-335,6-14-55,-6 3-200,3-10 289,-7 6-5,-2-1 16,-1-3-39,-1 0-3333,-1 1 3322,-1 3-22,-2 3-23,-1 5 62,-3 3-85,0 8-83,-3 2 141,-3 9-169,-2 3 3409,-2 5-3376,-2 4-16,-2 4-1,-6 17 1,4-5-34,-4 12-3387,8-10 3320,0 4-22,3 2-622,2 2 515,3-1-56,4 0-84,4-5-23,7-5-117,6-6-95,6-5-169,4-5-189,4-5-62,3-4-223,3-3 464,3-5 1918,3-4-1482,3-4 107,3-4 128,-1-2 91,0-3 77,-4-2 68,-3-3 123,-4-2-106,-3 1 307,-4-1-408,-3 0 526,-3 1 387,-2 0 1214,1-24-1796,-13 23 814,-3-19-915,-15 31 1002,-4 1-1048,-3 3-44,-1 2 616,-3 3-689,-3 4-17,-3 0-39,-2 5 11,-2 3 0,0 5-28,-2 4-686,1 3 658,-1 2-5,1 4-12,0 1 1,1 3-1,1 2-5,3 2-23,2 1 6,5 1-5,5-1-40,6 11 39,10-15-106,20 10 73,2-27-22,13 0 55,-6-15 28,0-5 6,1-7 28,15-22-5,-13 4-12,-13 8 0,0-1-927,6-19 1011,-1-4-27,-3-7-10,-12 27 1,0-3 33,5-17 1,0-1-32,-4 12 1,0-1-1040,5-12 1,-1 1 1044,-5 17 1,-1 3 105,10-27-826,-2 9 821,-4 8 139,-4 9-189,-2 5-6,-4 7-12,-1 4 868,-3 5-918,-1 3 2141,-2 3-2203,1 2 1368,-1 7-1356,-1 4 400,0 8-383,-3 7-12,-2 6 12,-4 7-473,0 8 456,-5 4-6,-2 8-11,7-26 1,0 0-834,-1 2 0,1 0 786,-1 1 0,0 1-60,1 1 1,-1 0-413,2-1 1,1 2-202,0 15 1,3 1 27,1-14 1,2 0-810,2 11 0,4-1 1112,3-13 0,1-4 1,2 3-1,2-4 1</inkml:trace>
  <inkml:trace contextRef="#ctx0" brushRef="#br0" timeOffset="308733">26335 16783 18366,'25'-50'644,"0"1"0,-3 4 0,-3 7-2453,-10 17 2129,-2 5 370,-3 4-483,-1 3 1019,-2 3-1120,0 3 732,-1 1-832,0 1 2807,0 9-2790,-3 2 16,-1 11-28,-5 3-11,-2 5 11,-3 5-11,-3 4-17,4-9 1,-1 2-254,-6 17 258,7-17 1,0 0 22,0 12-278,3 0 216,5-3-2694,3-2 2605,7-5-68,3-3-1880,7-6 1623,6-3 618,4-8-1032,6-4-263,4-5-1681,24-11 1515,-25-1 0,-1-1 881,1-2 0,-1 0 270,-2-1 0,-3-2 2340,7-6-1534,1-10-100,-13 7 846,1-15-639,-16 17-28,-2-7-61,-4 9 3627,-1-8-3823,0 7-51,2-7 505,5 2-606,-1 6-22,4-4 460,-3 10-533,-2 2-22,1 4-40,-3 2 79,-1 2-134,-1 2 302,-2 0-219,0 7 141,-5 5-219,0 4-62,-4 3 1,0-3-18,0 2-10,0-1-7,1 2-4,0 0-7,2 0 12,1 1-6,2 0-33,0 17 27,2-12-33,3 10 23,2-16-1,4-3-16,0 0 5,4-2-50,7 1 44,-2-6 23,7-2 6,-3-4-6,2-6-11,3-2 22,1-5 17,2-5 6,-1 0-1,0-4-22,-3-1-5,-3-1 11,-3-2 22,-3 0-11,-3 0-3364,-3 1 3386,-3 2 23,-4 2 17,-2 3-12,-1 2-27,-1 1 27,-4 1-22,-1 3-67,-1 3-6,3 3 3364,2 3-3576,-3 3-191,2 1-342,-3 4-633,2 2-1546,0 2 2941,2 2 0,0-7 0,2 1 0</inkml:trace>
  <inkml:trace contextRef="#ctx0" brushRef="#br0" timeOffset="308982">27685 16824 26161,'-38'22'20,"1"-1"1,-2 3-1,7 0-20,13-1 12,-3 7-52,7-3-32,6-6-147,1 4-268,6-10-516,1 0-7841,9 3 8844,3-5 0,-1-2 0,-2-6 0</inkml:trace>
  <inkml:trace contextRef="#ctx0" brushRef="#br0" timeOffset="309217">27992 16785 23475,'9'-40'392,"-1"0"0,0 3 1,-2 9-163,-3 22 773,-2 3-919,0 2 306,-1 0-312,-5 14-38,2-4 4,-6 14-4,2-6-7,-2 4-38,-1 2-12,0 3-3075,-2 1 3070,2 2 22,-1 2 38,1 1-83,1 1-6,1 1-111,1-1-1115,3-1 0,2 0-162,2 0-836,1 20-1903,9-41 3632,1-3 0,-4-4 0,-1-3 0</inkml:trace>
  <inkml:trace contextRef="#ctx0" brushRef="#br0" timeOffset="309508">28250 16789 25819,'-23'-15'219,"-1"8"-180,1 25-28,-3 3-1503,-3 0 1570,1 0 141,-15 17-135,17-16-153,-13 17 119,27-23 376,-1 2-353,6-4-62,3-3-5,1 2-6,2-5 762,2 1-745,2-2 591,3 1-597,5-1-33,3 1 38,20 1-32,-2-3-991,18 1 979,-5-2 0,4-1-6,5 0-61,1-1-112,1 0-1520,0-2 1015,-3 0-683,-3-1-2206,-5 0 2943,-1-2 0,-21 1 1,-3 0-1</inkml:trace>
  <inkml:trace contextRef="#ctx0" brushRef="#br0" timeOffset="310050">27674 16895 11794,'2'-9'5405,"-1"2"-4140,-1 7 4438,0 0-5351,8-20-55,-6 16-11,5-16-45,-7 20-28,-2 0-34,-1 0-16,-2 1-29,-2-1-22,-1 2-22,-2 2-34,-1 0-6,-2 2 0,-2 0-10,-2 3-1,-2 1 11,-10 8-16,9-2-1,-5 6 7,13-3-7,0 1 1,4 3 16,2 1 6,3 1-17,1-1 17,5 0-5,3-1-1,5 0-11,6 0 6,4-2-17,16 6-5,-7-9-63,21 2-394,-24-13-143,5-3-796,-14-8-3303,-2-4-5155,-2-4 8973,-4-1 1,-4 6-1,-3 3 1</inkml:trace>
  <inkml:trace contextRef="#ctx0" brushRef="#br0" timeOffset="351097">2843 12137 17512,'-60'-16'1331,"0"-1"0,10 3 0,8 3-759,17 3-152,15 5-90,3 0-262,4 2-66,2 0-2,5 4 37,3 1-26,6 5-11,5 1-11,4 2 0,6 0-467,4 0 483,8-1-5,4-1-8,-5-6 0,3-2-488,-9 0 1,1 0 489,7-3 0,5-1 1,-3 0-595,-1-1 1,-1-1 601,15-3 1,-1 0 2,-15 0 1,-1 0 8,14-5 0,-1-1-8,-13 4 0,-2-1 2,9-3 0,-2 0 20,6-3 51,-9 1-130,-11 2 196,-9 2 7,-10 1 350,-7 1-423,-8 1 843,-4-1-877,-9 1-1,-3-1 24,-6 2 44,-3 0 1127,-3 1-1066,-1 0 68,0 0 11,1 0 6,2-1 5,4 1-67,5-1-28,3 1 282,4-2-366,5 4-50,3-1-28,4 3-68,2 2 45,12 4 17,-1 1 0,14 5-11,-2 0 5,4 0-10,5 4-504,4 0 498,2 2-28,3 1-18,1 1-80,-7 1 0,1 2-35,-9-2 1,-2 0 36,6 4 1,-2 1-214,-3 12-55,-17-10-163,-5 2-2330,-16 11-4989,-3-8-780,-11 6 8676,4-16 0,11-11 0,3-3 0</inkml:trace>
  <inkml:trace contextRef="#ctx0" brushRef="#br0" timeOffset="352065">4868 12062 13782,'3'-63'1532,"1"0"1,-1 5 0,1 5-255,-1-7-5863,0 6 5498,-1 6 806,-4 9 0,0 1-1271,-2-2-73,-4-19 1118,1 41-1337,3 9-72,-2 1-89,5 7 5,-1 4 11,2 5 0,0 7 0,3 6 12,4 24-23,2-5 2608,4 20-2608,-3-11-11,2 5-6,-1 1 23,-1 2-17,-1 0-341,-4 0 380,-2-2-20,-3-20 1,0 0 2,-4 14 0,-3 7-2806,-6-20 2885,4-14 39,-4-2 240,5-13 205,3-4-440,0-3 602,2-4-668,0-4 3374,-1-5-3397,0-5 16,1-34-21,2 17-12,2-25 39,6 14-28,5 0-22,1 2 0,2 8-12,-2 16 1,1 2 11,3 3-17,3 2-12,2 4 12,4 1-5,20 3-12,-6 2-329,17 6 324,-11 2-611,1 6 644,1 4-50,-4 2-50,6 15 5,-19-7 16,-7 22 40,-28-16 12,-16 9-7,-12-11-5,-7 0-5,-6-2-2091,-3-2 2029,-1-4-62,1-4-78,3-5-67,5-4-169,6-5-2468,-1-6-1077,15-5 4071,0-9 0,16 8 0,1-1 1</inkml:trace>
  <inkml:trace contextRef="#ctx0" brushRef="#br0" timeOffset="352682">5719 12025 20190,'-3'0'2392,"0"1"105,3-1-2379,58-41-4566,-37 22 4510,13-7 0,-2 0 50,-20 8 1218,-1-2-1229,-3 0-11,-1-1 83,-1-9-77,-4 9 10,1-5 12,-3 12 709,0 0-760,-2 4 73,-3-2-45,-3 3 2554,0 2-2638,-3 4 6,3 6-17,-3 3 0,1 6 0,-2 2 0,-1 3 0,1 2 5,1 2 1,1 1-23,2 25 17,3-16 6,2 17-6,6-24 0,3 0 5,3-3 1,3 0-6,2-3-11,2-2 11,3-4 0,13-1 0,-5-5-17,27-4-792,-17-8 803,13-3 17,-11-7-22,0-2 11,-1-3-3115,-2-2 3127,-3-1-7,-5 0 23,-5 1 17,-8 2 11,-5 2 90,-8-3 453,-7 7-532,-6-2 11,-6 8 23,-2 1 11,-3 1 11,1 1 6,2 2-6,2-1 3493,3 0-3548,5 2 10,3 1-56,5 1-5,2 1 0,2-1 0,2 1-17,6 1 5,2 2 1,5 3-12,3 2-5,4 2 6,2 2-23,16 10 5,-10-3-597,9 9 581,-16-6-6,-3 3-11,-3 1-39,-5 2-28,-4-1-3284,-5 0 3054,-3-2-123,-4-2-273,-5-2-142,-6-1-246,-7-4-526,-3-2-1367,0-2-6162,1-4 9192,5-1 0,7-5 0,5 0 0</inkml:trace>
  <inkml:trace contextRef="#ctx0" brushRef="#br0" timeOffset="353095">7033 12168 26203,'5'-57'250,"1"0"0,-2 4 1,1 6 57,1-1-1606,-1 11 1427,1-9 11,-4 17 462,0 3-467,-2 2 236,-3 2-292,-3 3 66,-7-5-89,2 8 6,-5-3-6,6 9 1,0 2-29,2 1 756,1 2-773,2 2 6,1 1 5,2 1-9,0 1-13,1 0 0,-2 6 0,1-1 0,-2 7 0,2-1 0,1 4 0,0 3 0,1 4 0,0 3-3392,3 3 3392,1 2 0,5 3-442,2 0 442,2 1 0,2-1 0,10 13 0,-5-11 0,7 8-12,-8-12-55,0-1-40,0 0-83,0 0-79,-1-3-100,-1-3-981,3-1 302,-8-10-856,0-3-3720,-9-8 2448,-3-3 0,0-1 1</inkml:trace>
  <inkml:trace contextRef="#ctx0" brushRef="#br0" timeOffset="353297">6894 11930 22134,'-8'-1'2531,"1"0"-1848,7 1 863,0 0-1551,79-47-3260,-35 33 3192,7-11 0,7 1-1154,-8 19 1,-3 5-4504,16-2 845,-17 1 1,-4 1 4471,-6 0 1,-18 0-1,-7 0 1</inkml:trace>
  <inkml:trace contextRef="#ctx0" brushRef="#br0" timeOffset="354346">8827 11725 19501,'-5'-40'300,"-1"0"1,2 3-1,-3 11 1022,-10 22-1204,-1 3 805,-2 4-816,-2 3-6,-2 4-12,-1 5 34,-20 20-123,18-9 125,-13 16-148,24-16-5,1 2-17,4 1-5,2 2-17,4 2-1603,3 1 1575,7 1-11,4 1 280,7 1-309,8-3-28,6 1-10,6-5 2,-6-12 0,4-2-368,4-4 0,0-2 469,1 0 0,-1-2 17,0-4 0,-2-3-14,12-6 39,-3-5 76,-3-8-37,-5-2 17,-4-6 11,-4 0 28,-4-3 6,-3-1 6,-2 1 16,-2-1 6,-2 1 16,-3 0 6,-2 1 2435,-2 3-2429,-3 3 111,-2 3-94,-2 4 1297,-1 5-1247,-8 4 434,0 3-551,-8 6 359,-1 2-365,-2 5-28,-2 3-17,1 1-6,-1 3-16,4 0-1,2 1-16,3 1 0,2 1 0,3-1 11,3 0-6,1 6-11,3-8 0,3 4 6,2-9 6,3-3-1,0-2 0,3-3 12,0-2-6,2-4 17,0-3 0,2-4-12,1-5 6,0-3 6,-1-2 0,0-2 50,5-13-5,-5 6-297,2-6 308,-7 11 83,2-4-49,-4 9 22,1 0-12,-7 11-16,-1 4-11,-1 2-74,-4 6 7,-1 1 38,-10 17-44,0-4 0,-4 11-11,4-7-6,2 3 0,1 0 5,2-1-5,3 0 11,2-3-5,2-1-12,1-2-5,3-3 11,2-2 0,3-3 291,4-3-291,4-3 0,3-3 0,4-4 11,3-4-5,2-3 0,13-14 5,-9 4-825,6-9 831,-14 6 0,-3 0-238,-3 0 266,-2 0 16,-3 0 18,-4 2-1,-4 0 17,-2 1 135,-5-8-101,-1 7-6,-3-5-11,0 10-6,2-1-5,1 1-6,0 2 781,1-1-797,1 3 247,0-1-302,1 1-24,1 3 0,0 0 0,0 4 0,-1 1 0,1 2 0,-1 0 0,1 8 0,0 1 0,0 9 0,1 1 0,2 4 0,2 1 0,3 3 0,3 2 0,2 2 0,16 14-450,-5-9 366,12 10-28,-8-14-6,0 1-55,2-1-46,-3 0-453,5 10 163,-15-14-202,0 7-337,-17-17-789,-8-2-3053,-7-4 4072,-10-2 0,11-4 0,-2-3 1</inkml:trace>
  <inkml:trace contextRef="#ctx0" brushRef="#br0" timeOffset="354724">9985 11863 22066,'2'-9'3142,"0"3"-2587,-2 6 599,0 0-1137,46 5 5,-23-2-16,40 4 10,-34-5 1,4-1 17,17 0-17,-10-4 5,10-1 62,-8-9-67,-14 2 50,1-7-5,-17 4-1,-4-3 51,-4 0-28,-3-1-5,-3 0-1,-3 1 0,-4 1 12,-3 1 0,-3 1 5,-2 2-11,-1 3 73,-10 3-96,6 4-3397,-8 6 3403,10 2-673,-1 6 679,0 2-2078,0 3 2005,1 2 0,2 4 0,2 2 139,2 3-139,2 2 0,2 2 465,5 0-465,2 1 0,13 15 655,4-21 0,5 1-809,0 0 0,4-2-179,8 2 0,4-3-656,-2-8 1,0-2-3928,1 0 1,0-1 4814,-1-3 0,-3-1 1,4 1-1,-14-6 1</inkml:trace>
  <inkml:trace contextRef="#ctx0" brushRef="#br1" timeOffset="361699">4583 13043 9519,'-51'-1'1004,"0"0"0,6-1 1,5 1 1990,7 1-2838,18 0 481,10 0-504,19 0 6,11 0-11,10-2-20,-1 1 0,6 0-1445,10-2 0,3 0 1367,1 0 0,1 0-3,6 0 0,-2-1-450,-13 1 1,-1 0 454,2 0 1,0 0 13,2-1 1,0 0 22,2 0 0,1 0 34,2-1 0,0 0-613,3 0 0,1 0 665,3-1 1,1-1-47,-18 3 0,1-1 1,1 0-7,1 0 1,0 0-1,5-1-329,6-1 0,5 0 1,2 0-1,-3 0 260,-12 1 0,-3 0 0,3 1 0,7-1-8,-4 0 0,7 0 1,5 0-1,3-1 0,1 1 1,-3-1-1,-2 1 0,-7 1-21,4 0 1,-6 0 0,-2 0 0,2 1 0,5-1-54,-7 0 1,3 0 0,4 1 0,0-1 0,1 0 0,-2 0 0,-3 1 0,-5 0 53,17-1 0,-5 1 0,-3 1 0,1-1-68,2 0 1,-1 0 0,1 0-1,0 0 76,-3 0 1,0 1-1,0 0 1,4-1 8,-11 1 0,2-1 1,2 1-1,0-1 0,1 1 1,-1-1 7,-1 1 1,1-1 0,-1 1-1,1-1 1,-1 1 0,0 0-16,0-1 1,0 1 0,0-1-1,-1 1 1,0-1 0,-1 1 8,5 0 1,1-1 0,-2 1 0,-2 0 0,-4 0 12,12 0 0,-5 0 1,0 1 1,-3-1 0,0 1 0,3 0 4,-5 0 0,4 1 0,-2-1 0,-2 1-15,1 0 0,-4 0 0,3 0 107,-6 0 0,2 1 1,0-1-1,-5 1-112,14 0 1,-5 0 253,-3 1 1,-1 1-280,-8 0 0,-1 1-20,-6 1 1,-3 1 1152,19 6-2125,-13 13-3746,-20-3 4738,-14 15 0,-6-22 0,-6 2 0</inkml:trace>
  <inkml:trace contextRef="#ctx0" brushRef="#br1" timeOffset="378899">12426 7437 24872,'28'-16'90,"-5"4"-90,16 20 5,-10-1-5,3 1-2026,1-1 2009,1 0-2865,3-2 2848,0-2 0,4-1 989,2-1-983,1-4 0,0-2-805,0-3 827,-3-3-11,-4 0 17,-4-1 12,-6 0 21,-4-2-10,-12 4 110,-2-2-127,-13 6 2639,-2 1-2651,-7 1 23,-2 2-12,-1 0 7,-9 1-1,7 1 1279,-3 0-1284,11 0 5,4 1 949,3-1-916,1 0-1399,2 0 134,3 3-1148,0 0-5360,3 3 7729,-2-2 0,-2-1 0,0-2 0</inkml:trace>
  <inkml:trace contextRef="#ctx0" brushRef="#br1" timeOffset="379316">12628 7631 20415,'-45'11'674,"-1"-1"0,5 1 0,11-4-142,27-7-392,4 1 172,4-1-100,4 0 46,6 0-113,6-1 62,36-4-167,-15 1-48,-8 0 1,2-1 57,24-6-2081,-13 2 2053,13-5-11,-22 3-5,-3-1-1136,-2-2 1136,-3-2 0,-4-1-6,-2-3-344,1-14 361,-8 6 5,0-11 12,-9 9 16,-4 2 29,-2 2 128,-5 1-90,-2 3 46,-3 1 44,-4 2 51,-2 3 2009,-9-3-2010,4 7-49,-6-2-35,7 7 1368,0 1-1390,2 0-11,3 3 503,2 0-565,4 1 52,2 2-108,3 0 0,1 0-5,2 8-6,1 0-11,2 9 0,4-1 0,2 5 0,2 1-5,2 4-18,3 1-10,2 3-51,9 18-1019,-9-8 991,5 14-101,-14-12-128,-4 2-292,-6 4-572,-7 2-1589,-2 3 2032,-8 8 0,9-29 0,-1-1 1</inkml:trace>
  <inkml:trace contextRef="#ctx0" brushRef="#br1" timeOffset="380133">14090 7259 25485,'-9'-57'51,"0"16"-4563,1 61 4518,2 4-1,1 5 1191,0 2-1196,3 4 0,-1 1 359,0 2-342,1 1 5,-2 0-16,-1 1-1733,-7 16 1750,0-14 16,-6 10 1985,2-22-1935,-9 5-21,7-13 235,-6 0-191,10-14-5,3-4-1,0-3 62,1-12-129,3 0 34,0-27-56,5 7-162,2-17 151,4 5 5,4-5 0,3-4 2212,3-2-2190,1-2-16,1 2 5,0 0 1,1 4-1281,-1 4 1269,-1 6 6,0 4-87,-1 5 64,-2 6 18,-1 7 875,0 5-899,0 5 18,1 5 737,10 5-749,-2 5 12,9 7 896,-3 6-907,1 4 16,4 5-11,1 4-1118,1 5 1090,-1 4-17,-3 3-22,-1 3 11,-4 2 6,-2-2-40,-6-1-625,-8-8 1,-1 0 311,0 7-1175,-5-10 1,-2-3 479,-6-5-862,-5-2-3255,-2-4 5215,-4-2 0,8-10 0,0-1 0</inkml:trace>
  <inkml:trace contextRef="#ctx0" brushRef="#br1" timeOffset="380332">13992 7514 22892,'-9'-42'184,"0"-1"1,1 4 0,8 8-95,23 19-34,4 2-17,2 1-28,2 1-11,2 2-157,18 0-78,-11 4-2497,13 0 1953,-15 2-710,0 2-3482,1 0 4971,4 2 0,-21-1 0,-1 0 0</inkml:trace>
  <inkml:trace contextRef="#ctx0" brushRef="#br1" timeOffset="380658">14600 7295 19238,'-3'-4'3915,"0"1"-1103,3 3-2734,-4 15-33,4-3-23,-3 14 1,7-5-18,4 11 1,1-9 0,5 7 16,-2-12-11,3-1-5,3-3-34,10 4 17,-6-8 16,8 0 23,-11-8-11,-1-1 50,-2-4 6,-1-3 17,-1-5 10,-2-4-10,0-2-6,-1-5 112,3-14-95,-4 7-505,2-9 510,-6 12 23,-1 3-23,-2 3-16,0 3-17,-3 2-51,1 4 6,-1 3-17,0 4 410,0 1-639,0 2 50,1 5-67,2 1-185,4 6-241,4 0-348,4 3-604,5-1-1383,6 1 2996,8 1 0,-15-7 0,0 0 0</inkml:trace>
  <inkml:trace contextRef="#ctx0" brushRef="#br1" timeOffset="381228">15362 7392 26189,'-26'-1'162,"9"1"-89,40 1-45,-4 0 17,7-1 44,0-4-33,-6-1 12,4-4-1,-11 0 6,-2-1-12,-2-3-44,-3-1 61,-2-9-44,-2 5-3381,-2-5 3380,-3 7 23,-6-2-5,0 6-23,-6 0 17,4 6-6,-2 3 6,0 0-6,0 3 6,-2-1 5,1 2 0,-1 2-10,0 2 3385,-1 2-3397,-5 7-5,5-3-12,-2 7-22,6-4 27,2 1-27,1 1 11,3 1-5,1 1 10,3 0 1,1 1 5,1 0-17,3 1 12,3-2-17,4 0-17,12 5-17,-1-7 17,12 2-2019,-5-8 2030,3-2-36,17-3 37,-9-2 4,14-6-1807,-14-4 1813,0-5 12,1-2-660,-2-3 671,-4-2-6,-5 0 6,-5-1 6,-6 2 1471,-3-4-1444,-7 8 12,-2-3 4,-6 9 2,0 2 2043,0 0-2044,0 0 1041,0 1-1063,0 0-6,0 0-11,0 1 6,1-1-23,2 0 6,2 0-12,3 1-16,2 0 11,2 1-11,4 1 11,-1 2-6,2 0 1,-1 2-7,0 2 7,-2 5-23,-2-1 0,-2 5-6,-1 0 6,-1 2-22,0 1-23,-2 1-50,0 2-40,0 0-21,1 1-141,3 1-274,1 1-477,2-1-4187,0 1 1819,1-1-6387,-2-3 9682,-3-3 0,-4-8 1,-3-3-1</inkml:trace>
  <inkml:trace contextRef="#ctx0" brushRef="#br1" timeOffset="381694">16664 7387 17399,'0'-4'3837,"0"1"818,0 3-4465,-8-42-22,5 31 231,-6-31-287,6 42 111,-3 1-150,-3 3-12,-5 2-5,-5 2-17,-4 3 51,-19 7-51,10-1-533,-12 3 522,19-5-372,4-1 344,5 0 0,4-1 0,5-1 0,3 0-6,2-2 12,2 1-12,0-2-5,4 0 0,2-1-6,3-1 862,4-1-850,3-2 16,4 0-34,4-3 1,3-1 5,1-1 6,1-3 11,-2-3-6,7-8-5,-10 2 56,8-15-11,-16 7 425,1-9-263,-7-13-101,-5 16 6,-1-12-6,-6 24 17,0 2 0,-3 4-11,-1 1-27,2 3-74,0 2 0,1 1 0,2 1 0,0 1 0,0 6 0,0 1 0,0 9 0,0 17 0,1-5 0,0 16-929,0-9 929,1 3 0,1 4-3085,1 0 2944,1 3-167,0 2-1152,1 1 548,3-2-683,0-2-1082,4-3-7063,-1-8 9740,0-7 0,-5-13 0,-2-7 0</inkml:trace>
  <inkml:trace contextRef="#ctx0" brushRef="#br1" timeOffset="382731">17212 7496 15860,'4'-11'4867,"-1"3"-3780,-3 8 1002,0 0-1646,13-65-40,-9 41-220,3-17 1,-1 2 147,-6 24-46,-1-4 219,-6 8-364,-1 5-45,-5 1 0,2 4 28,-12 7-106,3 1 11,-11 7 27,7 0-32,-2 4 10,1 0-33,3 1 6,2 0-12,6 0 18,4-3-7,5 0 1,2-4-1,6 0-10,3-3 5,4-1 11,4-2 0,2-2 251,4-2-206,10-3-17,-6-3 17,5-2 45,-11-2 50,-3-1 17,-3-1 230,-1-6-213,-4 4-6,-2-4-17,-3 7-138,-1 0-24,-1 2 0,1 2 0,-1 2 0,0 0 0,0 2 0,0 8 0,0 2 0,0 9 0,-1 3 0,0 6 0,-2 5 0,-1 7-1200,-1 5 1200,-2 6 0,-2 4 0,-2 6-1189,5-28 0,0 0 1189,-1 2 0,-1 1 0,-1 1 0,0 0-585,-1 0 0,-1 2 422,-9 16 1,-1 0 95,4-14 0,0 0 27,-6 10 1,-3-2 16,2-12 1,0-4-69,-11 9 141,-16-3-27,28-32 716,-3-11-717,13-10-27,4-12 1941,4-8-1942,2-9-5,6-8 493,4-8-524,-1 27 0,1-1-1008,2-1 1,2 0 979,1-2 0,1 1 0,2-1 0,2 1-255,0 0 0,2 2 244,1 0 0,0 0-12,1 3 1,1 1-582,0 2 1,0 1 552,0 2 1,0 1-154,20-19-34,1 6-28,-3 4 70,1 5-121,0 3 34,1 3 34,2 3 56,1 3 44,1 0-524,0 3 631,-4 1 73,-2 0 326,-5 2-231,-6 0 45,-7 3 1319,-6 2-1213,-7 1 677,-5 3-486,-3 0 3122,-6 4-3296,-1 1 490,-14 8-249,-4 4-263,-2 1 111,-5 6-212,15-9-17,-3 3-22,11-6-29,3-1 18,2-1 38,3 2-55,2-3-6,2 2 11,3-3 6,2-1 0,1 0 5,3-2-5,0-1 56,11-2-51,-6-2-16,8-2 72,11-17-61,-13 4-230,14-14 229,-19 9-16,-3-3 6,0-1 5,-2 0 6,-2 0 11,-2 3 28,-2 2 11,-3 3 34,-1 3 0,-3 2-12,0 2-10,-4 2-33,0 2-74,-6 3 230,2 0-230,-4 2 0,2 2 0,-1 3 0,-2 4 0,-2 3 0,-11 15 0,4-4-744,-6 10 744,9-6 0,2 1 0,4 1-262,4 2 262,3 0 0,3 1 0,5-1-135,3 0-67,8-1-61,4-1-6,5-2-117,5-2-1048,21 5-152,-6-12-4585,17 2 6171,-9-12 0,-23-4 0,-1-2 0</inkml:trace>
  <inkml:trace contextRef="#ctx0" brushRef="#br1" timeOffset="383818">18793 7250 23160,'12'-40'476,"1"0"1,-3 3-1,-8 10 270,-20 25-640,-3 3 117,-2 4-162,4 5 46,-12 9-79,7-1 0,-7 8-278,9-4 227,3 1-10,-1 3-40,3 2-34,1 2-16,4 1-67,3 0 120,4 0-642,4 12 359,7-10-900,5 7 805,5-14-129,5-4-134,3-2-90,5-4-34,2-4 324,4-4-1148,20-4 982,-12-7-666,15-3 1097,-18-6 252,-2-2 184,-2-3 112,-1-1 692,-4-2-552,-1-1 62,-3 0 68,-2 0 1579,12-19-1379,-17 14-43,7-13-85,-21 21-95,-3 1-62,-1 3-117,-4 2-74,-3 2-60,-4 3 898,-4 2-988,-3 3 363,-15 1-431,4 4-11,-11 3-22,11 4-23,1 2-5,2 3-6,2 1-11,3 3 6,2 1 0,3 1-46,1 9-21,6-7 33,1 5-11,5-12 5,4-1-28,12 3 62,-2-7 23,9 0 16,-8-9 0,2-4 12,0-2 21,1-3 74,9-11-68,-7 2-16,6-7-17,-10 5 11,-1-1 5,-1 1-5,-3 0 62,0 1-40,-2 3 18,-2 3 4,-2 4-16,-3 1 0,0 4 17,-1 1-90,-5 7 12,0 0 10,-5 7-10,2-1-6,-2 1-1,2 1 1,0 0-17,1 1 6,2-1-23,3 0-17,1 5 18,8-2 4,-1-1 7,7-5-1,-1-7 17,1-1 1,3-3 27,10-7-28,-4-1 11,9-8-10,-8-1 4,1-2 18,2-4-503,1-3 502,0-2 79,11-16 78,-19 17 1,-1 1-12,11-17-28,-8 3 23,-18 26-89,-2 2-85,-2 4 0,-1 0 0,-1 2 0,-2 1 509,2 2-509,-1 0 0,2 2 0,-1 0 0,3 1 0,3 6 0,5 6 0,4 3 0,14 14 0,-7-9 0,10 10 0,-8-8-922,-3 2 922,-3 3 0,-5 0 0,-6 1 0,-3 1 0,-7 0 0,-5-1-3340,-7-1 2976,-4-2-112,-3-3-142,-2-1-71,0-3-207,1-2-286,2-3-185,4-1-834,4-3-7630,4-2 9608,5-2 1,4-2-1,2-2 1</inkml:trace>
  <inkml:trace contextRef="#ctx0" brushRef="#br1" timeOffset="384198">19900 7267 23142,'-5'-6'3646,"2"0"-3265,3 6 89,0 0-442,-18 26-22,17-14 11,-11 21-6,23-23 6,4 0-1,4-2-4,3-3 10,3-2 23,14-2-17,-11-3 78,18-6-33,-23-1 22,3-5-11,-11 1 0,-3-1-11,-3-2-23,-2 0 12,-3-2-3409,-2 0 3397,-3 2-11,-3 0 23,-8-2-55,-1 7-7,-5-1 0,4 9 0,1 1 0,-1 3 0,2 2 0,0 2 0,1 3 0,-1 2 3392,0 3-3392,0 1 0,-1 3 0,1 2 0,0 2 0,1 1 0,2 12 0,4-9 0,3 10-74,8-12-117,5-1-1836,33 18-3098,-9-16 209,-8-5 1,1-1 4014,5-4 0,-17-7 0,-5-3 0</inkml:trace>
  <inkml:trace contextRef="#ctx0" brushRef="#br1" timeOffset="400868">13029 4900 21450,'-7'0'1104,"2"0"-628,5 0 1344,0 0-1848,11-53-73,43 26 67,-29-5 1,4 0-1278,15 18 0,2 6 1277,-10 1 1,-1 0-4,1 1 1,0 0 5,-2 1 1,-1 0-77,29-1-1229,-12 3 1212,-11 1 7,-15 6 66,-11 2 18,-11 5 27,-14 5 12,-9 3-693,-13 3 709,-8 2 3,7-5 1,-1 0-12,7-5 0,1 1 2,-9 3 1,0 1 28,-10 5-6,4-1 966,2-1-944,4-1 12,4-2 6,3 0-18,4-3 1799,4 0-1827,5-4-16,5 0-6,4-3 1030,4-1-1013,3-1 673,5-2-634,3-2-5,6-2-12,7 0 51,24-6-95,14-5-1281,2-2 1281,1-1 5,-21 2 0,-2 2-5,-6-1 27,-5 2 18,-7-2-1,-7 0 40,-6-6-46,-5 1-4,-6-6 16,-3 3 5,-2-2 6,-1-2 1,0-1 16,1 0 6,2 0 22,1 2 17,2 3 1291,0 4-1274,2 2-18,0 3-4,0 3-24,1 2-21,0 0-23,1 2-79,-1 1 12,6 7 6,1 1-1,7 8 0,1 0 12,4 2-17,2 2 0,2 2-631,1 1 608,-1 2 17,-2 2-117,4 15-6,-8-7-129,0 13-308,-10-10-1555,-2 1-1088,-3 1-6330,-4-3 8829,1-5 0,-1-15 0,1-7 0</inkml:trace>
  <inkml:trace contextRef="#ctx0" brushRef="#br1" timeOffset="411846">14368 4698 21372,'1'-58'50,"1"16"846,1 57-863,-1 5 7,0 4-12,-1 5 5,-1 4 306,-1 2-322,0 3-3,0-6 0,1 1-939,2 5 948,3 19 5,4-37 467,3-2-456,2-5 45,0-3 17,1-5 39,0-2 33,1-2-16,-1-5-11,1-2-34,0-6-28,0-3 50,6-15-5,2-7-84,-2-2-1,-4 1 1,-9 11 17,-1 4 11,-3 2 1222,-2 0-1256,0 10-27,-2-1-24,-1 10-32,0 1 32,1 8 12,0 0 0,1 8 6,1 0-6,1 4 0,1 2-11,1 2 28,6 10-23,0-8 6,6 6 0,23-2 22,-11-13-1947,20 5 1942,-19-18-983,-1-1 1011,-3-5 34,-1-3 10,-4-5 35,-3-3-411,2-13 410,-9 5-100,1-12 78,-9 8 84,-2-13-101,-5 8 1536,-1-8-1575,-3 13 39,-4-6 1061,2 9-1145,-1-3 11,3 12 754,1 2-776,2 4 145,1 3-207,1 1-22,1 3-17,0 0-190,2 8-18,1 0-246,3 7-391,4 0-600,3 2-1294,3-1-5758,2 0 8609,-2-4 0,-6-5 0,-3-3 0</inkml:trace>
  <inkml:trace contextRef="#ctx0" brushRef="#br1" timeOffset="412229">15510 4653 23020,'-42'5'61,"0"1"1,3-1-1,9 3-27,18 10-17,2 3-12,1 8 12,4 3-6,5-1-11,7-4 552,4-10-552,4-2 17,4-2 33,2-3 1,4-3 10,3-4 12,0-3 183,2-5-49,12-12-83,-12-2-2051,8-8 2084,-17 3-1035,-4 0 1035,-4 0-157,-5-1 129,-4 2-12,-6 0-10,-4 3-7,-5 1-27,-4 2-17,-2 3-5,-2 1 21,-8 1-49,6 5-18,-4 0-10,8 6 5,2 0-6,0 4 6,2 1-17,0 3-5,2 1 1739,2 3-1823,4-2-101,2 3 973,15-1-1466,2-2-280,12 0-3538,1-4 2602,4-2-3176,4-1-21,1-1-1609,-3 0 6722,-5-1 0,-14 0 0,-6 1 0</inkml:trace>
  <inkml:trace contextRef="#ctx0" brushRef="#br1" timeOffset="412857">15768 4656 24883,'8'-40'179,"-1"0"1,-1 3 0,1 11-164,-1 24-16,0 2 6,2 2-6,1 4 0,2 4 11,2 5-5,3 3-1,3 4-5,3 0 0,4 2-224,3-1 246,19 6-16,-9-7-6,10 3 11,-18-11-11,-7-3 22,-8-1 40,-8-3 16,-10 0 18,-8-1 66,-24 2-89,3-3-261,-16 0 295,11-3 5,2-2 28,5 0 11,5-2-11,5-1-23,6-3-21,4-1-29,3 0-28,4-2-5,0 1-23,4-2-11,3 0 0,5-1-23,6-1-10,6-2-12,6 0-413,5-2 313,5 0-85,5 1-78,1-1-106,1 0-1755,-14 5 1,1 1 1216,15-5-347,10-3-639,-22 9-824,-4 1-503,-3 0 246,-4 2 807,-2-1 1069,-3-1 997,-3-1 1030,-2-1-223,-1-1 437,-2-1 3762,-2-1-3017,-1 0 150,-2 0-133,0 0-225,-2 1-324,-1 1-264,-1-1-128,-1 1-129,0 0-123,-1 1-107,-2 0-90,-1 2-67,-3 2-67,-2 1 163,-7-1-308,3 3-1,-5 1-5,4 1 5,1 1-27,1 0-40,3 0-34,1 0-27,2 0-34,2 0 0,2 0-28,0 1-6,1 1 18,0 3-12,0 3 5,2 3-10,0 2 5,3 3 0,0 2 0,1 3 11,2 2-11,-1 3-316,2 1 316,1 0-11,1-1 0,0 0 5,2-1-10,-1-1 21,2-1-16,0 0-6,0-1-16,0-2-18,-3 0-5,-2-2 0,-3-1-11,-4-1 298,-2-1-326,-4-1-39,-5-1-51,-4-1-95,-5-3-757,-14-1 164,7-5-438,-8 0-1428,12-6-6273,4 0 9012,5-4 0,6 3 0,3 1 0</inkml:trace>
  <inkml:trace contextRef="#ctx0" brushRef="#br1" timeOffset="413040">16358 4495 25298,'-15'33'-622,"-3"11"-8026,10 6 8648,3-6 0,3-6 0,5-25 0</inkml:trace>
  <inkml:trace contextRef="#ctx0" brushRef="#br1" timeOffset="413370">16758 4743 22556,'11'-47'344,"-1"-1"0,1 0 0,-1-1 0,0 0 0,-1 4-1089,-2 3 1,0 3 789,-1-6 0,0 1-3,-2 10 0,1 1-3,-1-1 0,0-1-3,-1 1 1,1 1 5,-1 0 0,0 1 53,-1-8 0,0 1 12,0-14 396,-3 18 0,-2 2-312,-4 1-124,-2 4 563,0 13-608,4 12-22,1 1 417,0 2-417,-4 12 5,2 1-21,-4 44 16,5-18 205,3-5 0,0 2-211,7 11 6,2 6-22,6 5 16,-4-28 1,0 1 2,1 1 0,0 1-14,2-1 1,0 1-605,0 0 0,0 1 565,0-3 0,1 2-148,4 10 0,1-1 69,-5-11 1,1-1-54,3 7 1,0-1-340,5 5-224,-1-7-290,-3-5-7473,-2 4-112,-8-17 8626,-3 2 0,-5-16 0,-1-1 0</inkml:trace>
  <inkml:trace contextRef="#ctx0" brushRef="#br1" timeOffset="413521">16682 4487 20515,'-9'-4'3024,"2"1"-2385,7 3 621,0 0-1170,-55-64-51,49 40-45,-12-17 1,9 0-73,63 15-996,-26 13 0,4 0 702,16 0 0,1 2-116,-17 4 1,-1 2-457,10-1 0,-1 1-4427,15 1 4767,2 1 0,-27 2 0,-3 1 0</inkml:trace>
  <inkml:trace contextRef="#ctx0" brushRef="#br1" timeOffset="414647">14724 5813 15098,'1'-6'3142,"1"2"85,-2 4-2791,-22-60-899,8 42 578,-2-15 0,-1 4 58,-5 26 302,-12 3-369,-7 11-89,0 0-1026,1 11 1015,13-2 0,1 3-1,1 3-5,0 2 0,2 3-11,2 1-412,2 0 372,4 1-190,3 21 118,12-21-11,5 15-34,11-27-18,4-4-4,6-1-40,4-5-16,4-3-34,5-4-45,1-2-39,4-5 22,1-3 107,1-4 118,-1-4 111,1-2-984,-2-4 1068,-2-3 23,-3-4-272,-16 5 1,0-1 439,7-13 28,4-13 380,-13 5 265,-8 12-577,-1-4-7,-9 17 312,-2 5-401,-3 2 1354,-2 4-1494,-4 2 940,-1 2-1007,-2 3 408,-2 0-436,-3 4 5,-1 3-11,-3 4-6,-1 4-5,1 2-23,-6 13-22,9-4 23,0 8-6,12-8 11,4 10 0,5-10-6,2 5-5,3-13 16,1-4 7,0-2-1,0-3 11,-2-1 23,-1-4 11,-2-1 17,0-1 11,0-3-11,0-3 83,4-10-44,2-9-56,2-3-28,-1-3 17,-2 8-22,0 0 16,1 1-6,0 2 12,1 2 6,-1 3-1,0 3 0,-3 3 1,-2 3-6,-1 2-29,-2 1 1,-1 2-17,-2 0 6,1 3 5,-1 3 17,-1 4-6,-1 4 6,-2 4-5,-3 3-6,0 4-1,-1 1-4,0 0-12,2 1 0,2 0-6,2-1 0,0-1 6,5-1 12,8 8 4,2-9-323,7 4 318,0-12 17,0-5 0,2-5 34,0-3 23,-2-7 10,-1-3 23,-1-8 5,0-4-22,-1-4 5,-1-5-10,-1-5 55,3-23-1021,-7 10 918,-3 15 0,-2 0 64,0-12 134,-1-12-112,-3 17-10,-1-7-7,-1 22-16,-1 5-39,-1 3-12,-1 4 0,0 2 267,0 3-300,1 2-7,0 3-38,1 1 972,0 1-955,0 3-11,1 2 22,-1 6-6,1 3 12,0 4-12,4 11 1,1-3-7,5 8-327,0-9 339,3 2 0,2 0-11,12 15-1,-5-10 1,10 10-11,2 1-542,-9-10 525,5 9 5,-14-12-33,-5 0-34,-5 2-175,-5 0-60,-6 1-129,-5-1-190,-9-1-354,-5 0-6154,-18 8 6945,5-9 1,6-5-1,14-14 1</inkml:trace>
  <inkml:trace contextRef="#ctx0" brushRef="#br1" timeOffset="415016">15793 5739 21175,'0'-4'2107,"-1"0"-86,1 4-1981,-31 41 11,27-24 27,-22 30 28,35-36 23,4-2 6,1-2 27,4-4-16,0-1-6,2-6-6,1-3-16,0-5-1,0-4-5,1-2 101,6-16-118,-7 5 6,4-12-691,-10 11 696,-4 2 12,-3 2 5,-3 5-22,-3 3-1,-4 5-32,-3 3-29,-4 4-17,-3 3-5,-2 1-17,-1 5 22,-7 9-10,5 0 4,-5 10-16,8-2 6,1 2-6,1 3 0,2 1-11,2 4 5,2-1-22,4 2-11,1 1-3217,5 2 2920,5 2-5440,18 16 5776,1-8 0,-3-7 0,-9-18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5:04:38.0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1863 2328 9538,'-55'4'1768,"0"1"1,0-1 0,-3 0 0,9-1-1097,-12 2 224,7-2 1,12-1-566,35-2 314,5 0-566,14 0-1,3 0-27,12 0-12,2 0-17,8 0-11,5 0-262,9 0 234,5 0-432,-24 1 0,1-2 426,2 1 1,1 0-23,2 0 0,2-1-6,1 0 1,4 0-34,-2 0 0,3-1 0,-2 1 34,9-1 0,1 0-866,-8 0 1,1 0 0,-2 0 867,3-1 0,-3 1 17,-1-1 1,-1 1-41,-4-1 1,-1 0 56,-5 1 0,-1-1-45,21-2 143,-14-1 28,-12 1 1234,-12-3-1234,-12 1 3077,-9-4-3060,-20-3-73,-1 2-513,-12-3 536,5 4 10,-1-1-5,-3 1 297,3-2-246,1 1 5,5 1 23,4 0-18,3 2-2995,6 0 3040,3 2 3,3 1 25,2 2 454,3 0-504,2 2 253,0 0-242,2 1 3199,16 2-3401,-2 2 12,34 8 171,-13-1-23,17 7-613,-10 2 0,0 2 548,12 8-58,-12-4 1,-1 3-119,-12-4 1,-4 3-595,-2 8 1,-2 2 411,-2-7 1,-3-1-376,-5 5 1,-5-2-1862,-13 0 1791,-8 2 1,6-17 0,-1 0 0</inkml:trace>
  <inkml:trace contextRef="#ctx0" brushRef="#br0" timeOffset="2085">3819 2154 23635,'-5'-16'44,"13"2"-60,41 12-46,7-2-952,-24 2 0,0 0 838,2-1 0,1 0-24,1 0 1,1 1-285,0-1 1,1 0-4433,13 0 1,0 1 4219,-17 0 0,-2 0 0,2 1 0,-5 0 1,-12 0-1</inkml:trace>
  <inkml:trace contextRef="#ctx0" brushRef="#br0" timeOffset="2273">4181 2150 23964,'0'49'-384,"0"1"1,-1-4-1,1-4-1314,2 2 1172,-2 4-179,0 4-830,-1 4-2709,-1 2-4722,0-3 8287,1-8 1,0-23-1,1-9 1</inkml:trace>
  <inkml:trace contextRef="#ctx0" brushRef="#br0" timeOffset="2489">4675 2619 26166,'7'5'-487,"-1"-1"-6,22 27-482,-8-6-2443,-1 1-2648,-2 1 6066,0 4 0,-8-14 0,-2-1 0</inkml:trace>
  <inkml:trace contextRef="#ctx0" brushRef="#br0" timeOffset="2651">4805 2382 20046,'-10'-43'76,"0"-1"1,0 4 0,3 10 835,7 22-1253,1 5 223,1 3-889,2 6-2074,1 6-5573,0 3 8654,-1 1 0,-1-7 0,-2-4 0</inkml:trace>
  <inkml:trace contextRef="#ctx0" brushRef="#br0" timeOffset="3201">5124 2461 21601,'-1'-3'1815,"-1"0"-325,2 3-1490,20 20-11,-11-2-1,16 19-458,-16-7 476,-2 1-6,-3-2 0,-1 10 6,-3-12 10,-1 5 7,-3-16 130,-1-4-80,0-4 16,-1-4 18,1-3-6,0-4-22,-1-4 344,2-5-345,0-5-11,0-1 6,2-4 50,1-16-44,2 7 89,7-25-290,1 23 223,4-9-6,-2 19-11,0 3 11,5-1-72,-5 7-12,4 0 0,-4 8-5,1 2-6,2 2 211,2 2-222,3 2 0,1 3-6,3 4 11,1 5-11,2 3-511,-2 3 522,0 3-22,2 14 28,-9-7-5,-1 7 5,-11-13 0,-2-3 5,-3-3 6,-1-3 12,-1-4 10,-2-2 535,-1-4-489,1-3-1,-1-2-5,2-5-23,-1-3 57,2-14-68,1 1 6,1-9-23,4 4 6,1-1 0,5 0-233,2 0 238,2 1-5,2 3 45,7-3-45,-4 10-11,3-1-6,-7 9-5,0 3-12,10 2-11,-5 1-11,10 4 23,-5 3-29,2 4-33,2 4-950,0 4 754,1 3-157,-2 5-414,-2 2-735,-3 3-2501,-3 4 4070,-1 4 0,-10-17 0,-1-1 0</inkml:trace>
  <inkml:trace contextRef="#ctx0" brushRef="#br0" timeOffset="3708">6269 2575 20278,'-3'9'4089,"1"-2"-3482,2-7 21,0 0-577,9-18-39,4 15 14,10-13-26,2 20 16,1-3-10,10 0 11,-10-4 0,5-2 11,-14-4 67,-2-1-73,-2-2-11,-1-2-11,-2-2 28,-1-3-22,0 0 16,-3-4 6,0 0-5,-2-1 27,-2 1 0,0 1 18,-4 3 10,-1 2 0,-4 4 1,-2 3-12,-4 5 23,-11 2-62,4 6-6,-9 3 0,7 5-10,0 3 4,0 2 12,-8 37-33,16-22-1203,-5 28 1185,24-30-33,5 2-72,8-1-203,9 1-229,9 0-499,8 0-1445,9 1 2504,-19-13 0,-1-2 0,4 3 0,0-2 0</inkml:trace>
  <inkml:trace contextRef="#ctx0" brushRef="#br0" timeOffset="4482">8423 2325 21332,'-46'-19'536,"-1"-1"0,4 2 0,5 5-245,8 13-106,-1 3-78,5 2-35,2 4 1,-3 12-39,2 19-29,7-3-502,6 12 486,11-16-6,3 1-5,3 2-1030,5 0 996,5 1-17,5 1-17,5-1-73,6-5 1,3 0 50,12 4 81,-8-8 1,1-5 19,5-9 16,2-8 40,-4-3 11,0-9 22,-3-4 1,-2-8 117,13-19-84,-16 5 22,9-13 6,-19 13 17,-3 1 22,-3 1 28,-6 3 12,-3 4-1,-5 3-39,-3 4 62,-15 2-157,0 8 419,-14 0-410,-2 13 0,-1 5-48,-9 2-783,7 1 0,0 1 761,2 8-18,4 2 1,5 2-6,3 14 5,8-10-258,3 10 242,9-15 17,5-3-12,4-2-16,19 5 5,-3-9 0,16 3 6,-6-10-12,17-4 12,-12-3-1218,-8-6 0,-2-2 1235,3-5-6,5-10 1666,-16 0-1655,-5-3 0,-3-4 12,-4-1 5,-5-5 33,-4-15-27,-5 10-344,-4-7 361,-4 17 72,-14-4-67,4 10 242,-18-4-259,15 16-17,-5 1 3175,7 7-3314,0 10 22,6-2-57,3 9 432,11-4-667,1 3-144,2 0-343,3 1-470,2 1-807,4 0-1988,1 2 4139,4 3 0,-7-10 0,1-1 0</inkml:trace>
  <inkml:trace contextRef="#ctx0" brushRef="#br0" timeOffset="5069">9124 2637 26189,'-2'-18'-17,"0"5"17,16 46 0,-4-4 0,-2 2-6,-1 2 1,-3-1 27,-2-1-4273,-2-2 4262,-1-1 211,-1-4-222,-3-2-371,0-6 388,0-4-130,0-3 186,2-4 2826,0-3-2793,2-1 869,0-4-919,-1-3-11,0-5-12,1-4 610,0-3-576,1-18 6,3-14 2,0 6 1,0-1-568,0 13 0,0 0 528,1-6 1,0 2-392,1-11 434,-1 15-46,1-4 12,-1 17 0,3-1-28,0 7-17,5-1 1249,0 7-1249,4 2 585,4 3-591,3 1-11,3 3 0,2 4 29,1 4-3427,1 6 3393,-2 4 5,1 4-11,-3 3 11,-3 1 0,-3 2 1,-6-1-12,-5-2 28,-5-2 0,-1-3 0,-5-3 5,-3-2 18,-6 0-1,0-7 3437,-7 0-3420,8-8-11,-2-5 12,4-3 4,2-5-10,-1-4 0,2-2-18,0-4-4,2-1-12,4-26 5,2 18 12,5-17-6,6 18 0,-3 10-11,4-4 0,-4 11 17,1 1-28,2 2 5,1 2-10,2 1 4,2 1-4,3 3-1,3 0-6,4 2-10,2 4 5,2 3-17,2 6-5,-1 5-1498,12 18 1397,-15-4-84,4 15-813,-20 14-11,-10-12 292,-5-15 0,-2 0-1726,-9 14-3440,-3-3-2989,1-7 8429,2-9 0,6-14 1,2-7-1</inkml:trace>
  <inkml:trace contextRef="#ctx0" brushRef="#br0" timeOffset="5532">10044 2750 26402,'11'-2'78,"-2"3"-61,-8 49 5,-1-5 6,0 4-28,1 7-1136,2 3 1124,0 3 7,2 0 5,2-2 0,0-4 0,-3-21 0,0-1 11,1 12-5,-1 5 16,-3-27 12,-4-7 384,-1-7-356,-3-6-6,-1-3-28,0-6 169,0-6-197,-1-6-5,2-9-12,0-5-394,1-8 388,2-6-323,1-8 335,2-5 11,2 27 0,1-2-6,-1 1 1,2-1 16,0-1 0,1 0-551,1 0 1,-1 0 544,1 1 1,1 0 8,-2 0 0,2 1 8,4-30 18,-1 5 4,1 3-4,-1 4-1,-1 6 34,3-9-596,-3 18 540,3-6 254,-1 19-266,1 4 728,3 4-733,17 1-17,-2 6 0,16 2-22,-5 8-9,-10 5 1,2 3 293,17 11-272,-18-6 1,1 5-59,-3 6 0,-2 3-28,11 17-463,-16-15 1,-4 1 467,-5 12 23,-9-3-808,-13-2 881,-11-6 11,-13-4 11,-7-5 6,-7-5-6,-1-4 6,0-5 0,0-1-17,1-4-11,-15-3-124,16-7-301,-9-3-584,23-8-1579,5-5 2476,5-11 0,11 15 0,3-3 1</inkml:trace>
  <inkml:trace contextRef="#ctx0" brushRef="#br0" timeOffset="6819">10749 2748 20341,'-3'2'1787,"1"-1"2856,2-1-4587,54-47-3520,-31 19 3481,11-5 0,-2-3 22,-11-5-737,0-6 715,0-6-17,-3-6 0,-9 27 0,0 0-704,-2-1 1,0 0 703,-1 0 0,0-2 2,-2-9 1,-2-1-439,-1 13 0,-1 0 444,-2-7 1,-2 2 726,-7-6-724,-5 6 23,-2 5 920,-2 5-904,2 6 6,1 4 2755,0 3-2709,7 7 1891,1 1-1877,5 14 343,1 4-357,0 12 108,1 5-44,0 9-405,2 6 334,-1 7-2451,3 7 2406,2 3-52,-1-28 1,0 0-296,2 0 0,0 3 211,2 13 1,1 1 23,-3-13 1,1 1-78,3 21 0,1 0-1216,1 2 1230,-4-23 0,1-2-105,3 4 217,-1-6-226,1-8 6,1-6-45,0-7-10,2-5-40,0-5 2,3-7 39,1-4 49,2-7 52,3-5 79,-1-4 72,2-4 61,-2 0 1775,0 1-1667,-3 2 30,-2 3 45,-5 3 712,-3 2-659,-4 3 1628,-3 0-1636,-4 2-62,-1 2-23,-3 0 311,-2 2-174,-5-2-88,0 4-153,1 0-20,3 5 35,5 0 8,0 1 25,2 1 47,0 1-118,1 3-61,0 2-13,3 2-38,2 2-13,12 6 15,1-5 30,23 7-16,-10-12-712,12 1 797,-10-7 51,0-2-439,-3-4 494,-3-4-49,-4-6-20,-4-3-254,-5-4 114,-4-5 16,-3-1-29,-3-2 5,-3 1-1,-5 0 6,-2 4 10,-6 1 15,-2 5 814,-4 2-703,-13 3-37,7 6-5,-9 3 2,11 6-5,2 3-5,2 3 0,2 3 453,3 3-462,2 3-2,1 2-6,4 4 43,1 1-40,4 3-7,1 2 0,5 3-51,11 16 17,4-10-1501,11 13 1408,-2-17-60,2 0-2925,0-1 2741,0-3-94,-2-4-33,-1-5-17,0-5-284,1-6-359,4-4-636,4-3 317,4-3 429,6-3-428,2-4 157,2-4 212,0-3 560,-1-5 632,-4-2 486,-4-2 325,-5-1 396,-5 0 241,-7 0 33,-5 1 2056,-3-18-2863,-9 14-139,-1-12 322,-7 20-517,-2 1-96,-2 1-60,0 3-68,-1 2 577,1 3-673,0 2 3353,1 3-3431,0 2-23,-1 2-5,0 2 11,-2 3 0,-2 3-11,-2 7 16,-2 3-10,-12 19-12,4-4-11,-12 13-2285,5-8 2262,-4 1 1,-4-1-383,0-3 433,-1-5 11,4-6 39,5-10-10,6-6 88,0-16-83,11-2 11,0-13-11,9 1-6,5-3-16,3-1 10,6-1-5,4 2 28,12-8-39,-4 11-6,8-2-11,-10 14 11,5 4-5,-8 4 2141,4 5-2163,-8 6 530,-1 6-525,1 6 11,-1 4-11,-1 4 5,-1 3-3380,-2 1 3386,0 2 11,0-1-357,1-1 340,3-2 6,3-1 0,19 8 0,-3-11-298,15 3 298,-9-15-11,1-5-17,15-5 3087,-17-6-3070,19-14 11,-30-2 21,5-13-27,-13 1 12,-1-5 13,-4-5 1,-1-2-3,2-10-6,-6 9 0,-1 2 28,-5 0 129,-10-12-50,-1 16 33,-5-9-11,1 21 6,2 1-17,2 5-76,2 2 54,1 3 421,2 3-467,2 3-55,1 3-12,0 2 501,0 9-495,0 4-6,1 11 1,0 4 5,2 6-6,-1 5-3332,1 5 3304,0 5-5,0 4-93,0 3-196,-1-4 1,-1 1-194,-1 11-967,0-13 0,-2-3 524,-3-4-296,-1-6-263,0-5-645,2-5 2168,1-3 0,3-11 0,0-1 0</inkml:trace>
  <inkml:trace contextRef="#ctx0" brushRef="#br0" timeOffset="7182">12586 2564 22153,'-34'-39'127,"-1"0"0,1 3 0,15 11-105,26 22 476,3 3-476,2 0 970,2 3-969,10 4 520,-3 4-537,0 1-6,-9-2 1044,-8-4-1044,-3 0 802,-1-1-791,-2 2 0,-1-2-28,-5 2 23,2-3-12,-2-1 12,3-2-1,1 0-5,-1-1 6,1 1 0,1-1-6,0 0 5,2 0-61,0 0 34,-1 0 5,1 0-5,-2 0 10,2 0-10,-2 0 22,1 0-6,0 0-16,-1 0 11,0 0-28,1 0-17,0 0-163,1 0-10,0 2-914,1 1 1143,3 4 0,-3-4 0,3 2 0</inkml:trace>
  <inkml:trace contextRef="#ctx0" brushRef="#br0" timeOffset="8666">12529 1874 12914,'-1'-5'3266,"1"2"2100,0 3-3575,-2-21-1890,-1 23 1150,-1-14-1401,0 28 486,2 1 243,-2 0-4,3 0-157,0-2-580,1 1 938,4-4-1208,0-2 1077,5-7 291,0-3 393,1-3 204,2-3-21,1-3-280,1-3 357,-1 1-627,-2-3-762,-1 1 0,-3-6 0,-4 5 0,-4-11 0,-4 13 0,-6-4-113,0 9-219,-3 2 122,0 2 429,-1 0 217,0 2-436,0 1 0,1 3 0,3 1 0,-2 11 0,5-1 0,1 7 0,5-3 0,4 2 0,4 2-5306,6 2 4789,10 2 1,-10-12 0,1-1-1</inkml:trace>
  <inkml:trace contextRef="#ctx0" brushRef="#br0" timeOffset="8933">12960 1780 32767,'-2'-43'0,"0"0"0,0 4 0,0 7-2275,0 16 861,0 4 2069,0 4-1565,1 4 870,0 8 638,-1 6-1796,0 11 1464,-2 10 50,1 12-523,-2 11 451,2-22 1,0 2 59,0 3 1,-1 1-3,0 1 0,0 4-500,0-2 1,-1 3 0,1 1-33,0 2 1,0 0-1,1 1-809,-1-1 0,1 0 0,0 0 790,0 18 0,2-5-86,2-18 0,2-4-786,1 0 1,1-1 308,1-3 1,1-1-1499,9 27-611,-2-9-2375,-2-11-3040,-3-9 8219,-4-11 0,-4-10 1,0-6-1</inkml:trace>
  <inkml:trace contextRef="#ctx0" brushRef="#br0" timeOffset="9417">12802 2522 25384,'-5'-8'1442,"2"1"-1953,3 7 2432,0 0-1188,-19-63-1467,16 44 314,-7-16 0,6 3 56,13 27 64,11 0 1156,-2 3-102,10 0-3998,-5 4 3096,4 1 384,17 7 215,-10-2-124,13 4-911,-14-4-126,-1-1 99,0-1 96,-3-2 205,-2-2-139,-2 0 177,-4-4-195,-2-2 80,-4-3 67,-1-2 179,-4-1 201,0-7-320,-5 3 251,0-4 132,-5 4 3473,0 2-3200,0 0 427,0 2-409,-1 3-166,-1 1-98,0 3 28,0 1 73,0 1 224,0 2 365,0 2-483,-1 5-110,1 3 44,0 6-20,0 0-147,2 4-399,3 0-275,4 0-500,6 1 499,6-1 120,4-2 96,4-1 81,3-4 42,4-3-1385,0-3 1627,0-5 82,-1-2-386,1-4 450,9-12-7,-12 0 5,8-9 9,-17 4 24,-3-1 23,-3 0 18,-2 1-8,-3 1 1,-4 2-76,-1 3-29,-4 3 1437,-1 2-1504,-1 2 387,0 4-457,-4 3 27,0 6-26,-5 7 18,-2 7-7,-3 8-581,-3 6 609,-2 9-9,-2 5 11,-2 7-77,6-8 0,1 3 1,3-11 0,2 3-534,-1 8 0,1 5 0,2-3 345,2-2 0,3-1-712,0-5 1,1 2 0,2-3 104,3 5 0,2-3-2397,0 0 0,2 1 3215,4 4 1,0-2 0,1 3 0,0-4 0</inkml:trace>
  <inkml:trace contextRef="#ctx0" brushRef="#br0" timeOffset="9993">14509 2281 19680,'-2'-8'2083,"1"2"-1354,1 6-12,0 0-95,-29-62-1515,18 41 1058,-6-15 0,1 4 383,9 21-430,1 4-79,1 3-28,2 2-11,1 2-11,-1 4 28,-1 3-17,-3 7 1050,-1 3-1050,-7 15 11,5-6-5,-4 11-23,8-12 6,1 1 0,3-2 5,1-1 17,2-1-5,2-3 0,3-2-1,2-2 68,6-2-23,-1-6 12,3-2-6,-2-7-17,2-2-11,2-5 6,3-3 0,1-3-6,-1-1 73,6-8-28,-10 5-3370,1-4 3398,-13 7 89,-6-3-117,-7 6-17,-6-1-17,-6 6 17,-16 3-39,8 1-1202,-10 2 1174,14 6 2760,-4 7-3203,2 21 95,6-5-1253,8 26-159,17-23-2161,5 12-5164,2-14 8396,0-5 0,-5-10 0,-2-6 1</inkml:trace>
  <inkml:trace contextRef="#ctx0" brushRef="#br0" timeOffset="10317">14464 2750 20414,'-4'-2'2918,"1"0"-700,3 2-7850,-64-13 5660,45 12-17,-17-5 0,5 3 1421,27 12-1404,1 5 848,5-3-826,3 4 18,16 2-24,-2-5-32,13 5 16,-5-8 5,3 0 1,0-3-12,0-3 23,-3-1 17,-2-3 16,-4-2 40,-4-2 111,1-10-117,-10 1 3375,0-6-3397,-9 3 72,-12-9-66,-1 7-29,-11-6-17,1 9-16,-2 2-40,-2 4 12,-10 0-17,10 5-23,-3 1-5,15 4-28,5 2-23,4 2-100,2 3-214,3 3-391,5 3-633,5 2-1720,9-1-6683,5 0 9050,1-4 1,-10-4-1,-5-3 1</inkml:trace>
  <inkml:trace contextRef="#ctx0" brushRef="#br0" timeOffset="10582">15286 2412 26855,'31'-23'207,"2"6"-156,4 17-1229,1 0 1195,0 0-6,0 0 6,1 0-12,1 0-16,1 0-34,1 0-3950,18 5 3217,-17-1-931,11 5-4655,-25-2 6364,-1 3 0,-14-5 0,-3 0 0</inkml:trace>
  <inkml:trace contextRef="#ctx0" brushRef="#br0" timeOffset="11183">2799 3984 6719,'45'-12'1043,"-1"0"0,0 0 1,-1 1-1,0 0 0,-3 1-500,4 1 0,-1 1-178,5-1 0,2 1 49,5-1 1,1 1-370,-14 2 0,0 1 1,1 0-60,4-1 1,1 1 0,1-1 66,3 1 0,2 0 0,0 0 4,4 0 1,2 0 0,1 0-26,-14 1 0,0 0 0,2 1 0,4-1 53,-3 1 1,5-1 0,2 1 0,0 0 0,0-1 0,-3 1-59,1 0 1,-3 0-1,0 0 1,3 0-1,5-1 10,-9 2 0,5-1 0,3 0 1,3 0-1,0 0 0,0 0 1,-2 0-1,-2 0 0,-3 0-106,5 1 0,-3-1 1,-3 0-1,0 1 1,2 0-1,3-1 72,-3 1 0,2-1 1,1 0-1,2 1 1,0-1-1,-2 1 0,0-1 1,-3 1-2,5 0 0,-2-1 0,-1 1 0,-1 0 0,1 0 0,0 0-3,3 0 1,0 0 0,0 0-1,0-1 1,1 1 0,-1 0-5,-7 0 0,1 1 0,-1-1 0,0 0 0,1 0 0,-1 0 1,1 1-2,1-1 1,-2 0 0,1 1 0,0-1-1,1 0 1,2 0 0,3 1 16,-7-1 1,4 1-1,1-1 1,1 1-1,2 0 1,-1-1-1,1 1 1,-2 0-1,-1-1 1,-2 1 6,3 0 1,-2 0 0,-1-1-1,-1 1 1,0 0 0,1 0-1,1 0 1,3 0-2,-3 0 1,2 0 0,2 0 0,1 0 0,1 0 0,-1 0 0,0 0 0,-2 0 0,-2 1 0,-1-1 9,6 0 0,-3 1 0,-1-1 1,-2 1-1,2 0 0,1-1 1,4 1 2,-7 0 0,2 0 0,3-1 1,1 1-1,0 0 0,1 0 0,-1 0 1,0-1-1,-3 1 0,-1 0-16,2 0 0,-2 0 0,-1 0 0,-1 0 0,0 0 0,1 0 0,1 0 0,2 0-5,-2-1 0,1 1 0,2 0 0,2 0 0,-1 0 0,1 0 0,-2 0 0,-1 0 0,-1 0 0,-4 1-1,8-1 0,-5 0 0,-1 0 0,-1 0 0,0 1 0,3-1 0,3 0-2,-8 1 1,2-1 0,2 1-1,2-1 1,0 1 0,0-1 0,0 1-1,-1-1 1,-2 1 0,-2-1-11,2 1 1,-2 0-1,-2-1 1,0 1-1,-1 0 1,2-1-1,0 1 1,3 0-2,-4-1 1,2 1-1,2 0 1,1 0-1,0-1 1,0 1-1,-1 0 1,-2 0 0,-1-1-1,-3 1-20,15 0 1,-4 0 0,-1-1 0,-2 1 0,0 0 0,1-1-36,0 1 0,-1 0 0,0-1 1,0 1-1,-1-1 0,0 1-78,-2-1 1,-1 1 0,-1-1 0,1 1 0,2-1 0,1 1-887,-6-1 0,2 0 1,1 0-1,1 1 1,0-1-1,0 0 0,-2 0 1,-2 0 1023,8 1 0,-1-1 0,-2 0 0,0 0 0,-2 0 0,0 0 0,6 0 0,0 0 0,-2 1 0,-4-1 0,-5 0 0,-3 0 0,-1 0 0,1 0 0</inkml:trace>
  <inkml:trace contextRef="#ctx0" brushRef="#br0" timeOffset="12331">1259 5248 20963,'-61'16'732,"0"0"0,3-2 0,18-2-682,34-7 0,4-1 6,4 2 12,5 0 21,5 1 12,8-1-11,7 0-12,7-2-11,10-1-3431,6-2 3370,7-1-6,3-1-989,3-2 966,-31 1 1,0-1-1,0-1 1,1 1-6,-1-1 0,0 0-3,-1 0 1,1-1-54,10-2 1,1-2 63,-4 1 1,-2-2 22,0 1 0,-3-1 30,15-8 40,-30 7 6,-7-1-7,-7-1-4,-6-2 77,-17-8-38,0 4 2454,-14-7-2365,6 7 1277,-3 1-1187,0-2 622,-19-11-634,19 12-148,-11-8 104,26 17-57,4 0-27,2 2 469,4 2-531,1 0 86,3 2-175,1 2 362,4 1-368,5 4 5,7 4 6,6 6-17,6 3 6,4 4-1626,4 5 1597,1 2-21,1 4-46,-2 2-55,-2 3-314,-15-8 0,-3 1 34,5 17-430,-10-7 1,-5 1-2652,-10 8 3523,-4-14 0,-1-3 0,-2-6 0,-2-2 0</inkml:trace>
  <inkml:trace contextRef="#ctx0" brushRef="#br0" timeOffset="13245">4036 4786 21791,'-37'-31'549,"-1"-1"0,1 1 0,-14-12 0,9 11-431,18 26-56,4 3-34,3 3-17,2 8 0,-1 6 23,-2 11-1809,-4 10 1825,-5 12-25,11-19 1,-1 2-4,-2 4 0,0 2-691,-2 2 0,0 2 677,-1 3 1,0 0 5,0 1 0,1 1-12,0-1 1,2 1 0,2-3 0,1-1-3,3-2 0,2 0-119,3-5 0,4 0 122,6 7 0,4-2 8,12 15-580,-2-22 0,5-3 558,22 2-51,13-15 1,7-6-29,-5-7 1,3-4 64,-14 1 1,3-1 0,-3-3-2,11-7 1,-4-7 28,-4-6 0,-4-4 8,-12 7 0,-2-4 19,-2-3 0,2-5 0,-6 1-11,-6 1 1,-3-2-6,4-12 0,-4-1-3,-8 11 1,-3-1 60,0-18 1,-3 0-17,-2 14 0,-2 1 0,0-11 0,-6 0 47,-7 10 1,-5 3-1312,-13-16 1247,7 21 0,-1 2 23,-18-4 878,-4 6-889,-1 4-594,-1 5 594,2 5-18,5 5-16,3 4-6,6 3 863,-7 11-936,3 15 23,2 6 2408,6 13-2419,12-1-349,2 4 231,4 6-146,4 3-602,7-14 1,3 2 915,9 6 0,2-2 0,-7-13 0,0-2 0,17 25 0</inkml:trace>
  <inkml:trace contextRef="#ctx0" brushRef="#br0" timeOffset="13525">5047 4605 18265,'-48'-25'345,"-1"-1"0,5 3 1,8 7-212,16 14-72,2 7 2249,-7 11-2188,-2 17-78,1 5-6,0 10-20,13-18 1,2 2-809,-6 20 797,7-16 1,2 0 2,-1 17-11,4 3-6,3-14 1,2 0-761,1-10 0,2 0 763,-1 10 1,4 1-46,7-2 0,2-2-120,-2-9 0,1-2 31,7 9 0,2-4-902,19 8 507,9-6-321,-22-19 0,1-2 88,2-1 1,2-2-900,1-1 0,1-2 1894,8 0 0,-2-2 1,2 0-1,1-2 1</inkml:trace>
  <inkml:trace contextRef="#ctx0" brushRef="#br0" timeOffset="13749">5613 5002 24715,'-8'-43'493,"0"0"0,2 3 0,-1 9-185,1 19-67,0 4-62,2 0-55,0 5-63,2 0-55,0 2-23,1 2-11,1 3 22,0 4 12,0 7 5,1 4 0,2 5-5,2 5 5,1 3-237,0 3 220,1 1-22,0 3-39,0 1-78,-2 0-141,0-1-3600,-2 0 581,-2 15-6385,-1-17 9134,-1 6 1,1-30 0,-1-5 0</inkml:trace>
  <inkml:trace contextRef="#ctx0" brushRef="#br0" timeOffset="14386">6109 4756 12673,'-5'-3'7063,"2"0"-2229,3 3-4369,-51-65-3646,36 41 3340,-13-13 1,4 1 1122,21 19-896,2-1-246,0 6-33,1 0-46,1 7-33,0 2 525,-1 1-564,1 2-40,4 7 57,-1 2 5,10 20-22,4 10 1725,1 6-1714,4 5-1033,-4-8 1024,-5-7 1,0 0 19,9 22-42,-3-5 1,0 0 2,-8-19 0,0-1-31,3 12 0,-1-1-14,-4-12 0,-2 0-2265,7 30 1659,-4-1-536,-4-1-1115,-6-3-7114,-7-8 9444,-3-8 0,2-20 0,2-8 0</inkml:trace>
  <inkml:trace contextRef="#ctx0" brushRef="#br0" timeOffset="15917">7324 4997 17070,'-9'0'3831,"2"0"-3389,7 0-324,0 0-297,49-36-1831,-15 24 1749,3-7 1,3 1-558,11 14-470,2 3 1225,-9 2 0,-2 0 0,-3-1 0,17 3 0</inkml:trace>
  <inkml:trace contextRef="#ctx0" brushRef="#br0" timeOffset="16253">7522 5122 16901,'-42'11'806,"-1"1"1,5-2 0,8-2-555,18-4 687,7-2-838,2-2 423,14 0-429,2 0-205,20-4 1,5-2-36,13-2-387,-5 1 1,1-2 458,-14 3 1,-3-1 4,3 0 1,-1 0-6,-1-1 1,0 0-57,27-8-6,-6-2 23,-6-1-2591,-8-1 2642,-10-2 83,-10-1 73,-9-4 84,-11-1-1923,-9-2 2097,-8-2-996,-7 2 1069,-3 1 1364,-1 3-1303,0 4 84,3 2-16,3 3-29,5 1-89,4 3 146,4-3 1923,6 2-2427,6 2 3228,5 2-3263,25 7-44,-6 5 0,21 6-863,-11 7 851,5 6 1,1 6-17,-2 5-5,-3 5-57,-7 3-28,-6 4-89,-10 3-169,-6 2-329,-9 3-690,-7 1-1792,-9 0 3187,5-22 0,0-3 0,-2 3 0,-1-2 0</inkml:trace>
  <inkml:trace contextRef="#ctx0" brushRef="#br0" timeOffset="17035">9904 4762 18498,'-43'-30'252,"0"0"0,3 1 0,6 10 2079,10 20-2275,-1 4-6,0 7-16,-1 6 16,-15 23-28,20-14 1,1 2-110,-1 0 0,1 1 89,3 2 1,3-1-3,0 16-39,7-1 0,5-1-6,11-1-33,5-4 11,12-3-17,6-5-40,7-2-16,6-3-33,6-2-23,3-4-694,2-3 671,2-5-5,0-5 0,0-4 40,-1-4 72,-3-6 39,-3-5 1163,-4-6-1065,-19 1 0,-1-1 65,8-13 22,-12 4 0,-3-2 28,-5-7 45,-4-10 16,-9 14 231,-14-7-231,1 12 872,-11-3-894,3 17 1896,-2 4-1923,-1 4-29,-2 2-28,2 7-28,0 3-3138,1 6 3105,1 3-1198,2 3 1164,2 5-146,2 12 146,6-5-6,2 8-10,9-12-12,5-1-320,6-1 275,4-2-34,5-1-16,4-5-35,10-7 1,3-4 135,3 0-14,-3-4 1,-2-4 63,-11-9 28,-4-4 17,-6-5 11,-4-3 39,-5-1-5,-3-4 11,-3-1-6,-5-2 1,-3 0-1,-6-1 6,-3 0 395,-14-8-378,-7 4-73,-1 3 1885,1 10-1924,13 12-12,2 5-10,3 3 1098,3 2-1121,3 3 275,1 9-337,3 0-291,3 17-34,4-9-285,5 9-460,3-6-868,6 1-3125,3 3 5136,6 2 0,-11-14 0,2 0 0</inkml:trace>
  <inkml:trace contextRef="#ctx0" brushRef="#br0" timeOffset="17653">10754 5013 26318,'-38'-15'11,"9"10"-11,33 32 0,2 32 5,-3-21-5,1 22 0,-4-31-2315,-3-2 2315,0-2 17,-4-3-11,1-3 741,-4 3-568,6-14 272,-2-2-401,8-16-5,1-5 5,3-4-11,1-2 1,3-3-7,1-2 1,3-1-2995,0-1 2978,2 0 336,0 2-319,1 2 5,-1 2 11,-1 4-10,-2 3-7,-2 5-5,-2 2-5,-2 3 3129,-1 2-3152,-1 2 768,1 1-768,1 3 0,1 1 0,1 5-11,2 2 0,0 5 0,0 1 0,1 4-17,3 10 5,-4-5 1,3 6-6,-6-8 39,1-3-28,0-1 12,0-2 5,-1-2 0,1-3 11,4-2-6,-2-6-5,4-5 6,-2-6 5,4-7-11,13-14 6,-4 1-1,8-11 18,-1-11-2129,-10 8 2134,3-13 17,-12 14 28,-4 2 17,-2 1 22,-3 4 11,-3 3 22,-1 4-5,-3 3 236,-8-7-292,4 14-12,-5-4-21,7 16 2105,2 1-2145,0 1-11,2 6 5,3 1 1,1 6-6,4 3 6,3 4-23,14 17 6,10 13-1685,-17-23 0,0 1 1690,1 2 0,-1 0-16,-1 5 0,-2-1-2286,6 20 2280,-9-17 0,-2-2-238,-2 13 137,-4-3-341,-12 7-1482,-2-15 1045,-11 2 172,-3-19-9096,1-6 9797,2-4 1,9-5 0,6-3 0</inkml:trace>
  <inkml:trace contextRef="#ctx0" brushRef="#br0" timeOffset="18058">12396 4731 21074,'-20'-54'702,"0"0"0,1 5 0,3 6-248,4 9 913,2 2-1020,2 5-50,2 3-101,2 6 271,2 3-405,1 6 137,2 5-211,2 8 562,3 7-589,13 31 39,-1-1-618,-1 5 1,0 6 552,-3 1 1,-2 1-909,1 3 0,-2 0 892,-3 4 0,-2-2-51,-3-12 1,-2-2-113,0 0 1,-1 5-1412,-1 6 1,0 7 0,0-5-937,0-3 1,1 0 2590,-1 6 0,-1 4 0,1-16 0,1-20 0,0-8 0</inkml:trace>
  <inkml:trace contextRef="#ctx0" brushRef="#br0" timeOffset="18984">12182 5110 20643,'-52'-27'790,"0"1"0,5 2 0,4 3-280,-1 5-1146,6 3 984,9 3 478,5 1-697,12 4 82,8-2-178,45 2-44,22-1-1445,-23 3 1,1 0 1441,4 1 0,-2 0-14,-7 1 0,0-1-1018,0 1 0,2 0 981,-1 0 1,1 0 2,-1 0 1,1-1-396,-1 1 0,0-1 401,-3 1 0,3-2-81,21-3 0,-1-2 106,-23 4 0,-1-2 14,16-2 1,-4-1 21,-14-1-34,-9-2 74,-8 1-122,-7-6 138,-9 5 1881,-4-2-1864,-6 6 1200,-12 1-1183,3 2 96,-18 2-85,15 4 74,-7 3-107,10 3-17,1 3-6,0 2 57,-20 32-107,20-16 3084,-13 24-3079,28-24-10,2 1-7,5-1-32,19 22 27,-4-20-485,18 13 497,-12-28 5,3-3 5,1-6-5,2-2 0,-1-7 12,0-3-1,-2-6 11,-1-5 29,-3-2-1,-2-5-897,3-13 965,-8 6 22,0-8-90,-8 11 123,-3 3 1,-2 1 436,-1 2-442,-3 3 6,-2 2 117,-5 1-168,1 7 1331,-2-1-1404,4 8 115,1 0-154,1 2-11,1 2 0,0 2 0,0 5 0,0 3-5,0 4-1,1 1-16,0 4 10,1 2-4,1 2-24,0 2-4,2 1-63,1 0-262,8 11 105,0-10-578,6 6 461,-2-15-79,3-3-66,1-5-85,3-4-44,1-4 17,1-5 111,1-5 174,1-3 173,1-6 141,-2-3 90,0-2 49,-3-4 584,10-26-331,-14 17-979,7-18 1069,-18 26 33,-1 2 463,-3 2-486,-2 3-38,0 3-79,-1 4-56,-1 1 135,-2 2 820,1 4-1151,-2 1-17,3 2-50,0 3-6,0 2 6,0 2-17,1 4-11,-1 10 0,1 9 11,0 1-6,1 5-22,1 4-6,-1-7-10,2 10-18,-1-14 0,0-2-10,2-2 10,1-4 17,0-5 28,1-4 6,0-5 45,0-3-12,0-6-5,1-3 17,1-6-6,3-3 78,6-13-33,-2 6 44,11-20-61,-11 17 0,5-8 6,-6 11-12,1 1-16,0 2-17,-1 3 0,-1 4-1,2 1-16,-4 6 6,0 0-17,-4 5 5,0 3-5,0 1-17,0 3 17,2 3-17,0 2-6,1 3-44,0 2-152,4 14 6,-3-6-73,2 9-55,-2-9-164,1 0-358,4-2-386,5-1-1557,3-2-365,5-2 3110,6 0 1,-16-9-1,0-1 1</inkml:trace>
  <inkml:trace contextRef="#ctx0" brushRef="#br0" timeOffset="19310">14256 5183 19815,'0'-3'3702,"0"0"-1013,0 3-2454,-5-65-2442,5 40 2302,-2-13 0,1 0 73,3 18 282,2 0-315,0-2 448,-1 1-482,0-2-6,-1 0-27,0-2 4,0-2-2878,-2-2 2845,1-2 532,-1-2-554,0-2 5,0-2-5,0-2 0,0-2 11,-1 0 6,1-1-6,-1 3 162,-1-17-106,-1 26-17,0-9 260,0 30-271,1 4-11,0 3-28,0 1 3232,0 1-3261,0 1 461,-1 3-449,-1 4-5,-1 6 10,-1 6-5,-1 9 0,-1 27-2770,2-6 2762,4-14 0,-1 1 8,2 22-3,2-28 0,1 1-8,0 2 0,2 0-6,1 0 0,2 1-14,1 1 0,1-1-386,1 1 0,2-1 339,0 1 0,2-1-20,2 0 0,0 0-76,2 0 0,0-2-117,2 0 0,1 0-104,-1-3 0,1 0-910,8 8 0,1-1-683,-9-12 0,-1-1 1988,8 7 0,-3-3 0,-8-10 0,-3-3 0</inkml:trace>
  <inkml:trace contextRef="#ctx0" brushRef="#br0" timeOffset="19508">14109 4937 25948,'47'-33'31,"1"0"1,-4 2 0,-4 8-32,0 19-16,-1 0-52,-1 1-77,-2 2-236,-2 0-610,-5 1-1547,-2 1 2538,-3 1 0,-12-1 0,-1 1 0</inkml:trace>
  <inkml:trace contextRef="#ctx0" brushRef="#br0" timeOffset="20838">15331 4630 25119,'-9'-17'336,"7"1"-325,31 10 1,11 4-1537,-8-2 1,1 0 1518,3-2 1,1 1-15,4-1 1,-1 1-18,3-1 1,-1 0-32,1 0 1,0 0-1299,0 1 1,-1-1 1143,-2 1 1,-1-1-123,-1 2 0,-2-1 200,27-3-1876,-30 4 1,-3 2-3201,6-1 5220,-4 0 0,-26 3 0,-4 0 0</inkml:trace>
  <inkml:trace contextRef="#ctx0" brushRef="#br0" timeOffset="21028">15789 4552 13872,'-3'0'8065,"0"0"-5085,3 0-2857,-60 14-2426,43-2 2359,-16 0 0,5 3 39,26 7 381,0 6-432,1 3-21,0 5-18,1 2-16,0 3-17,0 4-68,1 1-122,1 4-208,1 2-952,1-13 0,0 1-3897,4 20 359,-3-22 1,1-2 4475,3 3 0,-4-18 0,-1-10 0</inkml:trace>
  <inkml:trace contextRef="#ctx0" brushRef="#br0" timeOffset="21261">16184 4901 23416,'0'-9'2062,"0"2"-1514,0 7-38,-14-59-1098,9 37 747,-3-13 1,0 2 390,5 21-404,0 2-84,2 4-40,0 4 134,0 1-167,1 5 11,1 5 6,2 7-1,2 7-5,5 21-11,-2-5 0,4 15-12,-5-12-630,0 0 580,-2 3-67,-2 0-79,0-1-178,-2-1-449,-1-2-963,0-2-8022,0-7 9074,0-5 1,0-13 0,0-7 0</inkml:trace>
  <inkml:trace contextRef="#ctx0" brushRef="#br0" timeOffset="21471">16250 4598 22032,'-3'-5'1491,"1"1"-1127,2 4-4923,-2-8-5272,7 24 8586,-3-15 1,4 17 0,-4-13 0</inkml:trace>
  <inkml:trace contextRef="#ctx0" brushRef="#br0" timeOffset="22095">16472 4876 22660,'0'-7'2263,"-1"2"-1115,1 5-453,0 0-511,0-61-4306,1 42 4152,-1-15 1,2 4 788,2 26-813,1 1-6,1 3 0,2 2-6,2 3 6,2 5 0,1 4 6,1 4 28,1 3-39,-3 3-6,0 4 5,-3 1 12,-1 2-29,-3 13 12,-3-10-416,-5 7 421,-2-15 3180,-5-4-3174,0-4 35,1-5-24,0-3 17,2-5-28,3-4 649,1-5-632,4-5 18,1-6-30,3-5 23,2-3 0,2-3 11,4-3 62,7-16-56,-3 8-886,6-11 897,-6 14-6,0 3 6,-3 3-11,0 2-6,-1 5 6,-2 4-11,-2 3-12,1 3 12,7 1-23,-4 5-34,7 1 18,-5 4 5,2 3-6,2 3 12,11 11-12,-8-2-5,7 9-6,-11-3 886,-1 2-880,-2 2-11,0 1-1120,-2 0 1120,-3-1-1,-4 8 29,-3-10-6,-4 4 5,-3-13 7,-7-1 16,3-6-6,-4-1 0,6-6 1131,1-5-1130,0-2 5,2-6-6,0-4 29,2-1-18,1-5 6,0-1 1,2-4-18,3 0 12,3-2 27,8-9-33,-2 11 0,4-4 17,0 10-73,-4 9 34,3 1-6,-5 7-12,0 3 35,0 2-40,1 4 11,0 2 1,1 7-1,0 3-5,-1 4-56,7 15-17,-5-7-23,4 10-464,2 3-67,-5-11-415,5 9-594,-6-15-1047,-1-2-3165,0-2 5859,0-3 0,-7-8 0,0-2 0</inkml:trace>
  <inkml:trace contextRef="#ctx0" brushRef="#br0" timeOffset="22458">17521 4734 20761,'0'-3'3540,"0"1"-1316,0 2-2168,10-2-17,-1 5-5,9-1 27,5 6-22,-6-4-5,8 0-6,-9-4 6,0-2-12,-2-3 17,-1-3 23,-2-2-1,-2-1 63,1-11-68,-4 4 0,1-9 0,-4 7 0,1-1 0,-2 0 22,0 2 23,-2 0 22,1 1 23,-1 2-12,-1 3 152,-8-2-258,3 8-17,-8-1 11,5 11-5,-2 1-6,-2 5-11,-1 4 11,-1 3-3403,-1 3 3392,1 3-1421,0 2 1415,2 2-1786,-1 2 1792,2 1-11,1 1 0,2-1-28,3 1-34,2-1-78,2 0-85,7-2 1059,16 8-1786,4-10 224,19 3-1866,1-14-5113,1-2 7718,-2-5 0,-21-3 0,-8-2 0</inkml:trace>
  <inkml:trace contextRef="#ctx0" brushRef="#br0" timeOffset="23372">19137 4490 22811,'-2'-51'726,"0"1"0,1 4 1,-7 10-470,-14 27-5569,-20 3 5435,6 4-22,-15 6 162,11 6-190,-1 7 521,1 5-527,-1 5-206,4 4 190,4 3 2071,5 3-2094,4 2 572,5 1-594,4 2-12,4 1-11,3 1 0,5 1-22,1 1-96,6-13 1,3 0-112,4 17 49,-1-18 1,4-1-291,11 11-171,0-16 0,3-2-76,20 9 372,-13-13 1,2-4-540,24-2 86,-13-9 0,2-3 97,-12-3 1,1-1 677,12-2 1,-2-2 145,-15-3 1,-2-1 75,-1-2 0,-1 0-582,24-15 921,-7-2-167,-21 8 1,-3-1 206,10-12 113,-1-9-181,-17 15-40,-4 1 1318,-6-9-1430,-3 11-38,-5-5 1183,-2 13-1251,-4 4-50,-1 3 1183,-5 3-1149,-10 10-180,3 2-11,-6 10 0,10 0 696,-8 12-724,8-4 0,-5 7 510,11-6-527,2-1-316,4 0 282,4 10 6,5-9-89,12 13 50,1-18-112,21 6 112,-3-15 84,0-1 34,-4-11 27,-12-5 12,-3-7 39,-1-2 123,3-15-3176,-6 6 3059,3-11-166,-9 8 306,0-12-141,-3 8 18,-2-8-12,-5 15-17,-2 1-22,-5 5 39,-13-2-27,-5 8 3228,-11 2-3324,9 9-12,-8 22-10,22-3-79,-11 25-16,20-16-785,2 36 280,11-29-3567,5 20 2570,8-26-1887,3-2 2939,8 0 0,-13-12 0,0-1 0</inkml:trace>
  <inkml:trace contextRef="#ctx0" brushRef="#br0" timeOffset="23938">19957 4788 25313,'-2'-42'420,"0"-1"0,1 4 0,-2 8-140,-2 20-19,1 3-138,0 3-32,2 2-57,0 2-25,2 6 2,0 2 33,0 8-38,2 17-17,-1-4-17,3 30 11,-2-3-916,0 1 916,-1-3-5,-1-18 10,-1-2 7,-2-5-1,1-4 12,-3-2 16,3-11-5,-1-1 5,1-11-5,1-4 905,0-5-911,1-4 1,0-5 10,2-1-5,1-4 5,3-4 6,1-1-11,2-3 0,0-2 0,1-2 39,7-12-6,-5 13-615,4-5 610,-7 17-11,0 5-12,-1 3-5,0 4-11,0 2 5,2 2-11,0 4 0,3 0 5,10 3-16,-3 4 17,9 4-12,-5 4-5,1 5 28,0 4-28,0 1-3180,-3 3 3197,-2 2-23,-5 0 297,-4 1-296,-3-1-7,-5 0 18,-2-3-1,-5-1 12,-1-5 5,-6-2-6,-2-3 18,-1-5-1,0-4 1,2-2 55,-3-10 3290,6-1-3329,-1-10 6,8-1-28,1-3 5,4-4-11,3-3-338,4-2 349,4 1-73,12-11 85,-5 12 5,8-6 6,-9 16 17,-1 3 50,6-2-68,-6 7-10,6-1-17,-10 7-6,2 1 518,-2 3-523,2 1 101,-1 3-107,3 3-23,9 13 23,-4 1-643,8 11 610,-8-3-35,0 6-21,0 3-40,-3 4-117,-2 3-208,-5 2-1304,-5 2-35,-5 1-8038,-3-4 9080,-2-7 0,1-18 0,-1-8 0</inkml:trace>
  <inkml:trace contextRef="#ctx0" brushRef="#br0" timeOffset="24428">21092 4871 28261,'8'20'50,"-2"8"-78,-9 25-3322,0 8 3344,-1-28 1,0 0 5,1 4 0,0 0-6,-1 1 0,0 1-2,1 0 0,1 0-12,-1 0 0,0 0-50,0 14 0,-1-1 25,1-14 1,0-1-4,-1 8 1,0-3-95,0 3 75,-1-11 751,0-11-723,0-9 0,0-8 22,1-7-22,-2-17 44,1-3 7,-1-17 1378,2 0-1384,0-8 184,1-6-202,0-6 12,2 26 0,1 0-831,-1-3 1,1 0 838,1-2 1,1 0-7,1-1 1,0-1 8,1-1 1,2 1-10,1-1 1,0 0 2,2 1 1,0 0 0,0 1 0,2 0-4,0 1 1,1 0 2,0 2 1,2 0-6,0 1 0,0 1 8,1 1 1,1 1-6,0 1 0,0 1 2,0 0 1,1 2 11,16-24-34,1 3-918,-1 8 929,-3 7 6,1 6 189,-3 9-200,-2 7 0,-1 6 588,-1 5-594,-2 7 1,0 6-7,-2 10-10,-3 9 892,-2 8-887,-6 9 0,-4 6 129,-3 6-118,-4-29 0,-3 0 0,0 1 1,-2 0-1,-4 0 0,-3-1 8,-2-1 1,-2-1-12,-2-1 1,-3-1 16,-1-4 0,-3-1 11,-1-2 1,-1-3 7,-1-2 0,-1-2-16,-15-1 0,-1-3-1270,12-4 0,0-1 1205,-10 0 1,1-4-188,-11-8-352,8-6-432,8-9-1535,11-6 2571,9-9 0,10 17 0,5-1 0</inkml:trace>
  <inkml:trace contextRef="#ctx0" brushRef="#br0" timeOffset="24806">21793 4796 24826,'20'-44'32,"0"0"0,-2 2 0,1 5 1,6 1-10,1-3 5,0-5-3,-8 8 0,0 0-1195,-5 6 1,-1 1 1183,3-11 0,-1 1-14,0-18-371,-3 1 382,-6 2 615,-2 4-581,-3 7-17,-3 6 421,-3 3-438,0 14 1663,-1 2-1719,4 14 1903,1 3-1886,0 7 670,-1 15-648,-1 3 1,0 15-1250,-1-1 1255,0 7-6,-1 5-16,-1 6-17,2 5-26,2-14 1,1 0-6,1-10 0,1 0-39,1 11 0,1-2-272,7 16-202,4-5-274,5-5-277,-3-20 0,2-1 2,11 12 342,11 3-2660,6-26-4458,-12-10 7908,6-4 0,-26-6 0,-6 0 0</inkml:trace>
  <inkml:trace contextRef="#ctx0" brushRef="#br0" timeOffset="25144">22376 4715 11402,'0'-6'8676,"0"2"-2408,0 4-6162,-22-41-84,16 31-22,-16-30 23,22 42-12,2 0 6,1 3-6,4 1 0,1 1 0,3 1-11,2 0-16,16 1 27,-11-4 17,12 0 11,-8-13 11,4-10-38,-2-5 10,1-8 12,-6-12 100,-3-4-315,-3-2 299,-7 7-1,-5 16-5,-2 3 0,-3 5-33,-3 3 66,-15 0-105,7 8-24,-12-1-3115,12 10 3105,-1 3 5,1 4-5,0 4-6,-7 18-23,1 9-2251,1 4 2252,4 3-247,10 3-106,7 6-56,5-1 1351,8-4-2002,5-16-564,3-3-696,4-3-1309,3-4 3651,6-4 0,-17-10 0,0-2 0</inkml:trace>
  <inkml:trace contextRef="#ctx0" brushRef="#br0" timeOffset="25671">23013 4636 20420,'28'-46'1346,"-1"1"0,-1 3 0,-6 7-557,-14 13 270,-3-4-683,-2 10-96,-4-2-90,0 10-72,-4 3-62,0 2-28,-2 2-12,-2 4 1,-3 5-6,-3 6 1,-12 17-18,4-2-11,-8 12 0,7-8-27,0 2-7,-2 2-881,1-2 1,0 1 813,-4 6 79,7-10 0,1-3 156,0-7 40,10-24-73,-1-4-11,11-23-11,3 3 50,8-19-56,1 11-577,8-14 582,-1 18 1,1 3-23,1 3 17,-1 5-11,0 3-12,-2 5 1,-1 3-17,-2 4 1399,1 2-1416,-3 1 0,2 4 0,-1 3 11,6 15 0,-4-2 666,4 11-677,-4-5-5,-1 2-1265,2 0 1264,1 1-602,10 11 558,-5-11 0,9 8-18,-6-16 1,2-2 28,1-4 0,2-5 22,1-4 6,3-3-12,3-6 7,-1-3-1982,0-6 1993,-6-5 27,-5-6-117,-2-20 112,-9 7-17,0-13 28,-8 14 6,-2 1 22,0 3-12,-2 5 29,0 2 0,0 6 17,0 3 16,0 3-22,-2 2 3117,1 4-3157,-1 2 810,1 2-843,0 1-28,-1 3 17,-1 5 0,-1 3 6,-1 6-3387,-1 4 3375,-2 5-803,-11 35 764,9-20 22,1-6 1,1 0-67,3 3-57,3 2-95,2-1-1069,8 16-353,0-13-1334,6 9 2997,-2-15 0,-5-17 0,-1-2 0</inkml:trace>
  <inkml:trace contextRef="#ctx0" brushRef="#br0" timeOffset="25839">23565 4217 24558,'-21'-40'153,"0"0"0,2 3 1,4 9-210,12 21 215,2 4-1638,11 38 146,-2-10-2751,10 34-5135,-7-22 8915,-2-3 1,-4-16-1,-3-7 1</inkml:trace>
  <inkml:trace contextRef="#ctx0" brushRef="#br0" timeOffset="26170">23770 4945 20879,'1'-4'4368,"-1"1"-3807,0 3 229,32-92-555,-21 61 0,1-1-654,2-9 0,2-3 1,-2 3 504,1 3 1,-2 3-1309,8-24 1284,-11 28 0,1-2-18,0-1 1,0-2-391,4-17 1,-1-3 398,0-3 1,-1 0-7,0 1 1,-2 0 55,-2-3 1,-4 3-1123,-4 22 1,-1 3 1074,-3-29-17,-4 24 342,0 21-358,2 6 1065,0 5-1099,1 3 718,-1 4-696,-2 5 3266,-1 6-3282,-3 7-1,0 7-22,0 6 6,1 7 2,5-5 0,1 2-1016,-1 24 1024,2-18 1,2 0 5,0-8 1,1-2-15,1 3 1,0 0-9,0 1 0,1 0-12,1 1 1,1-1-1486,0 1 1,1-1 1442,0 0 1,1 0-6,1-1 1,0 0-562,1-1 0,0 0 494,1-2 0,1 1-144,1-2 1,1 1-737,13 20 1,3-1 375,-11-20 0,0-1-614,11 14 1,-1-3 1271,3-10 0,-14-16 0,-3-3 0</inkml:trace>
  <inkml:trace contextRef="#ctx0" brushRef="#br0" timeOffset="26687">24022 4535 21768,'-44'-19'22,"13"4"1359,65 34-1392,0-4-23,7-1-1000,3 0 973,4-2-23,2-1 0,-1-3 5,-2-3 18,-5-2 16,-4-3 620,-5-4-575,-3-2 40,5-15-18,-9 1 68,3-10-17,-11 5 44,-4-1-57,-2-1 141,-3 1 23,-4 2 1214,-2 3-1169,-1 4-6,-3 3-16,-1 4 752,-1 3-876,-2 2 89,1 2-161,-1 2-51,1 1-6,-2 4 23,2 3-23,0 5 12,0 3 5,1 4-5,0 3-6,1 3-6,2 2 6,0 1-285,3 0 285,4 0-6,4 1-16,11 8-1254,-2-9 1242,8 4-5,-5-15-2881,0-4 2903,2-6-553,-1-3 620,12-8-54,1-11 93,-1-3 29,-3-8 39,-13 4 774,-1-1-712,-3-1 5,-2 1 16,-3 1 1,-2 3-22,-3 1-12,-1 3 2807,-2 4-3014,-2 2 1226,0 4-1226,-1 2 205,0 1-205,-1 11 0,-1 1 0,-7 29 0,0-5-1376,-5 23 1376,4-2 0,4-22 0,0 2 0,1 3 0,-1 4 0,0 5 0,0 6 0,0-2-1062,0-9 1,1 0 0,-1 2 715,-2 15 1,0 5 0,0-3-1392,1-12 1,0-2 0,-1 2 1736,-1 9 0,0 2 0,1-7 0,0-6 0,1-3 0,0 0 0,0 0 0</inkml:trace>
  <inkml:trace contextRef="#ctx0" brushRef="#br0" timeOffset="49515">2415 7619 22285,'-10'2'258,"2"-1"-90,8-1 123,0 0-314,6-5-27,13 4-45,14-4-1272,15 5 1104,9 0 83,-26 0 1,2 0-387,20 0 1,2 0-740,-12 0 0,0-1 674,15 0 1,-1 0-275,-18 0 1,-2 0-443,-2 1 0,-1-1-3630,23 0 4977,-5 2 0,-27-1 0,-5 1 0</inkml:trace>
  <inkml:trace contextRef="#ctx0" brushRef="#br0" timeOffset="49816">2895 7737 4330,'-58'22'1689,"0"0"1,3-2 0,5 0-1127,17-6 0,3 1-137,1-2 0,0 0 1030,-22 12-1042,6-2 611,8-2-840,8-4 1743,8-2-1805,8-2 2725,7-3-2686,8-3 1233,8-2-1300,9-2-72,9-1-46,9-5 50,7-3-94,8-6-2529,5-4 2548,-26 6 1,0 0 2,0-1 0,1-1-265,-1 0 1,0-1 275,-2-1 1,0 0-29,25-15-615,-8-3 649,-9 0 50,-9-2 28,-10 1 43,-9 0 70,-8 0 33,-9 0 67,-8 2 57,-7 1 2084,-5 3-2023,-3 3 28,-2 4 18,1 3 4,2 3 788,5 4-878,6 2-94,6 3 648,4 2-828,6 0-20,1 2-36,2 1-28,4 1 40,3 3-7,7 3-10,6 4 0,7 4-12,4 4-16,5 3-521,2 4 459,0 3-73,-2 4-112,-3 3-190,-4 4-981,-4 4 29,-7 3-1389,-6 3 2800,-5 5 0,-5-25 0,-2-3 0</inkml:trace>
  <inkml:trace contextRef="#ctx0" brushRef="#br0" timeOffset="50732">7505 7420 19580,'-45'-33'345,"1"1"0,3 2 1,5 8-161,5 18-62,0 3 967,-1 3-967,-12 11-93,10 13 1,1 4-31,-13 12-168,16-5 1,6 0 179,8 4-18,5 2-11,4 0-11,3 1-5,5-1-7,7 0 1,5-2 6,10-4-29,6-2 17,8-6-11,6-4-17,7-7 17,5-5-1544,3-6 1538,4-3-11,1-4 45,-31-2 0,0-1-9,11-5 1,2-3 55,-4-4 1,0-2 5,-2 1 1,-2-2 10,-7 0 0,-4-1 60,-3-5 22,-7 0-17,-8 2-17,-5 1 511,-8 3-517,-2 0 0,-7 4 1,-4 2-1,-3 3 12,-3 4-6,-2 2 2119,0 5-2152,0 4-12,1 4 486,2 5-503,2 1 96,3 4-107,3 1 1,4 2-18,5 12 0,4-9-240,6 8 229,6-13 17,4-1-11,6-4 5,4-2-11,5-2-16,5-5 249,2-3-233,3-2-1451,1-2 1457,0-5 0,16-11 22,-16-1 11,9-10 1,-22 5 16,-5-2 11,-6-1 214,-4-1-197,-7 0 11,-3 2-5,-4 0 11,-3 1 11,-5 3 73,-13-5-106,3 10-6,-9-2-11,7 10-1,0 3-16,2 2-16,3 1-12,1 4-6,2 1-16,1 4-23,-1 8 17,6-1 1440,-1 5-1541,6-4-112,2 1-184,1 0-326,5 0-683,2 0-1629,8-1 3063,6 1 0,-8-9 0,0 1 0</inkml:trace>
  <inkml:trace contextRef="#ctx0" brushRef="#br0" timeOffset="51357">8481 7562 25018,'-35'25'145,"-4"19"-111,22-6-6,-9 15 6,0 0-2097,7-15 2085,-2 7 23,12-22-50,5-6 117,2-6-2326,18-9 2326,-1-6-1345,15-9 1300,-3-5-266,1-4 288,15-17 13,-11 7-40,10-11-29,-15 13 18,10-9-51,-11 10 39,10-9-17,-19 21-22,0 1 1943,-10 11-1943,-1 3 1883,-3 1-1872,7 13 2032,0 6-2043,3 6 12,-2 2 454,-5-6-455,1 12-3414,-2-6 3392,-1 9 11,-3-8-6,-1-1 6,0 1 6,0-3-73,3 10 61,2-15 1,4 5-1,2-20 17,3-2-28,4-4 3437,3-3-3425,3-4-1,2-6 1,12-16-1707,-10 4 1718,8-14 16,-8-6-1203,-8 8 1204,2-12-571,-10 15 604,-3 2 11,-2 1 17,-2 3 134,0-8-22,-3 0-129,1 3 1339,-2 5-1361,2 13 1389,3-4-1417,-3 11 824,1-2-835,-3 13-1,-1 10 1,0 2-28,0 10 33,-2-1 22,-1 15-252,0-6 225,0 10-12,5-11-39,10 13 1,2-12-7,10 10-134,11-1-1186,-8-9 1152,9 12-66,-16-11-196,-6 1 145,-7 1-51,-8 1-89,-9-1-124,-10-1-1637,-3-11 1,-3-2 959,-16 9 162,12-11 1,-1-3-8717,-9 1 9605,7-7 0,16-4 1,8-3-1</inkml:trace>
  <inkml:trace contextRef="#ctx0" brushRef="#br0" timeOffset="51790">9751 7466 21797,'-3'-3'2005,"0"1"477,3 2-2426,-53 15-51,37 2-398,-13-2 0,2 2 388,22 14 10,2 0 16,1 0-21,2 0-12,7 11 12,-1-11-712,8 9 707,0-15-6,2-2-299,2-3 299,1-3 538,0-4-533,-1-4 196,-1-4-173,-2-4 786,1-5-758,-1-5 351,1-7-345,-2-5-559,0-4 576,-1-4-1,-1-3-6,-2-2 1,-1-3-12,-2-2 6,-1 0 6,-1 2 16,-1 3 23,-3 4 17,0 4 111,-5 2-162,-1 9-16,-6 1-1,-7 10-22,2 3-17,-8 3-11,6 2 553,0 5-565,0 2-122,-4 10-62,6-3-185,0 9-263,9-3-448,2 2-807,3 1-1954,7 1-5613,1-2 9466,5-5 0,-4-10 0,-3-4 0</inkml:trace>
  <inkml:trace contextRef="#ctx0" brushRef="#br0" timeOffset="52137">10067 8036 22358,'29'-53'154,"0"1"1,-3 2 0,-2 6-20,-1 7-23,-1-4-23,-1-4-16,-2-7-11,0-6-1096,-11 26 0,-1 0 1053,1-3 1,-1 0-1,-1-1 1,0 0-3,-1 0 0,-1-1 2,-1 2 1,0 1 124,-1 2 1,-1-1-73,-2-6 1,-1 1 17,-3-14-1,-5-6 7,0 29 990,-1 8-1013,2 5 662,1 4-690,2 6 2268,2 2-2308,2 3 1583,2 0-1599,0 5 11,0 4-5,2 8 10,0 7-10,4 10-3393,0 9 3392,-1 9-5,0 8-1129,-3-25 1,-1 0 1122,0 4 0,-1 1-670,0 2 0,-1 1 623,0 2 0,-1 0-18,0 1 1,-1 0-31,0 0 0,1-1-23,-1-1 1,2 0-230,-1-3 0,2 0 140,1-3 0,3-1-73,0-3 0,3-1-482,13 25-240,6-8-342,3-7-1008,1-9 2369,2-4 0,-15-15 0,-2-4 0</inkml:trace>
  <inkml:trace contextRef="#ctx0" brushRef="#br0" timeOffset="52483">10564 7761 25506,'-5'-19'5,"7"4"-16,23 16 0,4-1 0,1-1-1,1-3 1,15-8 22,-2-10 1,0-1 10,-10-5 0,-15 5 79,3-14-45,-8 8 34,2-8 16,-9 11 45,-3 3 29,-2 0 16,-2 4 28,-1 2 168,-6-1-247,0 6-55,-3 1-17,0 7-29,0 3-4,-2 1-24,0 4-10,-3 2 5,-2 7-11,-2 2 0,-1 5-22,-2 3 11,1 3 5,0 3 28,-4 18-50,8-10-445,0 14 372,12-14-78,4 0-101,9 1-151,6 1-230,10-3-291,10-2-454,7-4-717,7-3-4235,6-4 6358,-22-12 0,-1 0 0,3 0 0,-1-2 0</inkml:trace>
  <inkml:trace contextRef="#ctx0" brushRef="#br0" timeOffset="52651">11227 7897 25141,'20'-21'-9831,"-2"5"7629,-7 20 0,-5-2 0,-2-1 0</inkml:trace>
  <inkml:trace contextRef="#ctx0" brushRef="#br0" timeOffset="53369">11509 8008 22212,'-5'0'2638,"1"0"-566,4 0-1926,-5-68-2278,13 33 2174,-5-11 0,2-2 20,21 2-40,2-5-8,-12 22 0,1 1-650,0-3 1,0-1 646,0-1 1,1 0-4,0-2 1,-1 0-4,0 0 1,0 0-6,-2 0 0,0 1 0,-2 1 0,0 1 2,-3 1 1,0 1 3,3-26-6,-5 7 34,-5-7-29,-4 19 12,-2-3-51,-2 23 40,0 4-6,-1 5 11,1 3 866,1 2-889,1 2 1638,0 1-1631,-1 4 10,-2 4-5,-2 8 12,-2 4-1,-2 6 1068,-2 5-1079,-1 5-1313,-1 5 1297,-2 4-1,0 6 0,0 5 8,8-26 1,1 1-6,0 2 0,1 0-9,0 1 1,1 0-3,1 0 0,1 0-9,1-2 1,2 2-404,3 9 1,2 0 380,9 19 33,-3-24 1,3-2-39,14 8-18,5-6 3,-7-17 1,1-2-3,14 6-18,13-2 1,-15-16 6,0-6 5,0-7 39,1-5 17,0-7 17,-1-5 16,1-4-347,-2-3 364,-11 5 1,0 0 10,11-13-14,-14 13 1,-1 0 53,2-5 11,-6 3 23,-7 3-7,-5 3 57,-13-2 1039,-2 8-1135,-10 0 1,-2 10 5,-1 3-33,-2 1 16,2 4-28,1 2 1,-9 16-18,13-6 632,-7 11-637,16-8 0,0 1 5,1 1-10,1 1 5,3 1-12,1 0 1,2 0-11,5 1 422,4-1-439,8 0-12,4-3-10,5-3-7,4-3 18,4-4 16,1-5-312,1-2 346,-2-6 5,-2-4 7,-5-7 10,-3-3 6,-5-4 17,-3-4 16,-4-2-494,-5-2 511,-3-2-33,-1 0 17,-4-1-23,-3 0 0,-3 3-2899,-3 2 2921,-3 4 46,-13-6-130,5 15 7,-3-2 197,11 15-225,6 7 356,0 2-413,-1 7-33,1 3-56,2 5-90,2 1 3030,3 3-3332,3 3-108,5 1-49,6 2-269,7 0-933,2-7 1,2-2-1472,19 12 392,-12-12 0,0-2-2278,16 2 4554,-6-6 1,-19-8 0,-9-4 0</inkml:trace>
  <inkml:trace contextRef="#ctx0" brushRef="#br0" timeOffset="53750">12988 7796 12133,'10'-50'1226,"0"0"1,-2 5-1,-3 5-458,-12 7-169,-3 4 396,-4 3-659,-2 4 1185,-9 1-1353,5 9 1744,-8 1-1850,9 9-12,0 4 2661,2 2-2688,0 6-18,2 4 29,-7 14 1626,5-3-1660,-4 11 0,6-8 6,2 2 55,0-2-67,3 13-1624,4-11 1608,2 7-2673,7-14 2678,2-4 251,4-4-206,2-4 0,3-5 62,2-13 1094,-1-2-1072,3-21-51,-6 9 1,4-11 106,0 3 3297,-5 8-3342,1-3-28,-5 11 40,-2 1-85,-2 5-28,0 1 18,-3 5-80,1 12 46,-1 2-17,1 15 11,-1 4-793,-2 11 776,-2 11 14,1-22 1,-1 2-15,-1 3 0,-1 3 8,-1 3 1,1 3-858,-2 3 0,0 2 793,0 3 1,-2 3-969,1 0 1,-2 4 0,1-3 898,1-11 0,0-2 0,-1 1-270,-2 12 0,-1 3 0,-4-1-177,-3-8 1,-4 1 0,-1-2 0,1-5 211,3-4 1,1-5-1,-4 3 269,-8 6 0,-5 5 1,-1-3-1,4-10 130,-2-8 1,0-7 5,-10 4 0,1-6 6,-10-10-57,5-12-121,7-11-842,8-11-924,7-12 1910,5-15 0,12 22 0,3-2 0</inkml:trace>
  <inkml:trace contextRef="#ctx0" brushRef="#br0" timeOffset="54223">13963 7295 21584,'0'-10'2476,"0"2"-1703,0 8-145,0 0-175,-28-62-879,16 45 524,-4-17 0,-1 6 25,8 26 122,0 4-172,-1 6 11,0 8 17,-3 10 16,-3 12 12,-2 9-863,-3 12 781,9-25 1,0 0-553,0 4 0,-1 2 524,0 2 1,0 1-1025,0 2 0,0 2 1005,0 1 0,1 2-12,1-1 1,1 1-3,1 1 0,2 0-9,1-2 1,3 0-20,3-1 0,3-1-20,2-2 1,6 0-393,4-6 0,4 0 0,6-1-866,16 6 0,7-2 0,-1-2-1897,-11-6 0,-2-1 0,3-3 3043,10 2 1,3-3-1,-9-7 1,-5-7 0,-16-7-1</inkml:trace>
  <inkml:trace contextRef="#ctx0" brushRef="#br0" timeOffset="55303">15023 7967 16236,'-10'-50'842,"0"1"0,0 4 0,1 5-237,-1 6-135,-2 5-117,0 5 1675,-2 5-1888,-1 5-56,-2 6-11,-3 3-22,-5 4-1,-5 6 0,-4 6-1100,-3 7 1100,-2 7-16,-1 7-1,2 4-21,1 4-1,5 1-6,5-1-10,6-2-1,6-3 734,8-1-740,3-5 1038,10-2-1043,3-4 28,8-3-11,5-6 17,2-4-6,4-5 1,1-3 10,3-6 1395,2-5-1355,1-7 0,0-4 0,-1-6 11,-2-2 5,-3-5 6,-3-1-3272,-5-4 3311,-4 0 28,-4-1-88,-3 4 144,-4 4 0,-2 5 6,-3 7-6,-2 5-44,-1 5-40,-2 3 187,-4 4-304,1 2 10,-2 4-16,1 5 3336,-1 4-3331,0 6 7,1 1 175,2 5-226,2 28-11,4-18-438,3 20 309,5-25-140,2-2-208,4 1-279,2-2-640,4 0-1953,2-3-6129,-1-3 8882,-2-4 1,-9-9 0,-4-3-1</inkml:trace>
  <inkml:trace contextRef="#ctx0" brushRef="#br0" timeOffset="55510">15378 7553 25036,'-14'-42'513,"0"1"1,2 3-1,2 8-244,4 17 164,3 4-343,0 4 37,3 2-116,-1 2 33,3 5-44,2 3-11,6 9 22,4 5-17,6 8 6,5 6-874,4 7 813,4 6 7,-17-21 1,1 0-45,0 3 0,-1 0-59,-1 3 1,-2 1-102,0 1 1,-2 0-149,-1 3 0,-3 0-250,-1-1 1,-3 2-4156,-4 18 1,-3-1 180,-1-16 1,-1-1 4113,-3 10 1,-1-5 0,0-14 0,3-13 0</inkml:trace>
  <inkml:trace contextRef="#ctx0" brushRef="#br0" timeOffset="56523">7153 9555 15981,'4'-49'874,"1"0"0,-2 4 0,-2 7-286,-5 12-89,-5 4-3722,-2 4 3543,-3 5-74,-2 3 1422,-4 6-1304,-16 8-196,5 6-11,-13 10-29,10 5-892,-1 5 831,-1 6-28,1 4-22,2 3-6,4 2-5,3 0 369,4-1-380,4 12 1708,8-16-1703,8 7 0,11-19 0,9-5-22,9-2-1,8-4-5,7-4-5,7-4-1,6-5-1771,4-3 1800,4-6-7,-31 2 1,0-2 8,1-2 1,-1-1 4,1-1 1,-1-1 448,-1-1 1,0 0-450,0-1 1,-2-1 8,26-14 1,-6 1-1,-6-2 17,-8 2 17,-8 0-43,-4-7 110,-13 9 617,-2-2-634,-12 13 2284,-3 5-2295,-8 4 5,-6 3 186,-22 11-163,7 1 1001,-16 11-1057,17-2 257,3 3-279,5 0-1,5 0-22,6 3-22,6-1 17,5 2-6,4 2-6,5 0 12,3 1-12,6 0-27,17 10-267,-2-10 235,2-6 1,2-1-3158,12 1 3183,-13-10 0,0-2-40,17 0-257,0-5 303,0-3-251,-2-7 289,-4-4 19,-5-7 15,-6-6 6,-7-3 142,-4-3-75,-6-16 33,-8-7-100,-5-2 1659,-6 0-1642,-5 13-6,-1 0 22,-3 1 0,0 1 762,-2 3-750,-2 4 100,-14 4 230,4 10-353,-13 4-5,7 13-17,-4 5 44,0 6-78,4 7 0,0 2-11,-6 7-978,11-6 0,2 1 889,10 2-2331,5-2 2179,7 0-689,19 8 157,4-8-324,19 5-687,-8-15 0,3-3-1762,21 4-658,-19-5 0,-1-1 4204,10-2 0,-21-3 0,-9-2 0</inkml:trace>
  <inkml:trace contextRef="#ctx0" brushRef="#br0" timeOffset="57122">8235 9730 13079,'3'-8'6346,"-2"2"-4836,-1 6-316,0 0-231,10-66-179,-9 43-469,4-15 1,-3 3 160,-7 22-106,-2 3-88,-2 3-98,0 4-44,-1 1-22,0 3-29,-3 11-72,3 1-6,1 10-11,4 0 0,4 2 0,0 2 0,1 1 12,0 2-12,0 0-6,2 2 12,0-2-6,0 0-12,2 8 1,0-14 11,0 8 17,-1-21 5,0-1 6,-2-8 6,1-4-23,2-4-11,2-4 11,3-4-16,3-5 16,5-3-483,2-3 478,5-3 5,3-1-5,2-2-1,2 0 18,0 1-12,-1 3 0,-2 3-5,-3 6-12,-6 4 17,-5 5 12,-5 5-18,-5 4 7,-3 5-7,-4 5 12,-2 5 483,-3 3-489,-8 22-11,7-14 5,-3 16 1,9-22 0,2-1 5,0-2 0,5 1-11,1-6 11,4-1 0,2-8 12,2-2-12,3-4-5,2-3 5,1-4-11,13-13 0,-6 3-642,8-8 659,-11 4 22,0-2-16,-1-1 10,-1-3-3171,-1 0 3177,-2-3 51,-2 2 10,-2-1 24,-5 3-254,-3 1 270,-3 3-6,-4 2-16,-3 2 487,-9-4-532,1 6-11,-4 0-6,6 8 3224,3 4-3246,1 1-18,3 4-10,1 1 416,2 1-417,0 3-5,2 2 6,1 6 11,5 3 5,4 4-3403,4 3 3387,5 3-12,5 6-473,-4-6 1,1 2 473,13 17 2,-12-15 0,-1 1-8,8 14-11,-1 0-6,-5 0 0,-3 0-34,-7-1-1994,-5-2 1894,-6-1-79,-10-5-509,-18 7 1568,-3-14-1557,-16 1-258,5-18-353,-3-5-375,-3-5-846,3-6-3433,2-5 5705,3-6 1,18 7 0,2 0 0</inkml:trace>
  <inkml:trace contextRef="#ctx0" brushRef="#br0" timeOffset="57527">9676 9490 21483,'-3'-3'2734,"0"1"-73,3 2-2617,-63-10-2485,38 15 2463,-13-7 1,2 4 0,16 18 586,0 3-592,1 2 11,-4 15-5,8-8 93,-3 9-144,12-13-2789,2-1 2806,3-1 6,3-3 753,11 6-743,0-10 1,11 1 105,-3-13-100,15-6 0,-7-5 6,12-6 18,-12-6-24,-1-4 2670,-1-2-2653,-4-3-6,-3-3 23,-6-2-17,-4-1-28,-6-1 39,-2 1-11,-5 0-182,-3 3 170,-5 1 24,-1 5-7,-3 2 57,-7 0 234,5 7-313,-7 0-5,8 10 598,-1 1-626,-6 7-23,5 2-67,-6 7-106,7 3-281,-1 3-615,-1 5-1872,0 0 3066,-1 7 1,10-16 0,1 0 0</inkml:trace>
  <inkml:trace contextRef="#ctx0" brushRef="#br0" timeOffset="57954">9896 9850 16496,'50'-11'377,"-1"1"0,-4 1 0,-7-2 2247,-11-7-2445,-3-2-28,-2-4-33,-1-3 754,-3-4-793,-1-4-35,-1-7-4,-1-6-7,0-7 20,0-5-42,-8 27 1,0 0-7,0-2 1,-1 0-3,2 0 0,-1-1 488,0-1 0,0 0-488,0 1 0,1 1 11,-2 0 0,1 1-477,5-28 474,-3 8 12,-4 11-12,-3 10 343,-9 5-332,-1 14 1040,-10 3-1057,-7 17-5,3 2 1882,-8 11-1860,2 17-5,7-2 266,-2 17-277,11-8-1592,4 6 1591,3 3 7,2 4-689,3 3 671,4 3-3,-1-30 1,0 0-6,2 0 0,1-1-20,1 1 1,0 0-1137,9 28 974,3-2-107,1-5-72,3-6-272,-1-5-65,2-5-229,1-5-2184,9 0 677,-6-15-1518,5-1 4331,-7-17 0,-13 0 1,0-1-1</inkml:trace>
  <inkml:trace contextRef="#ctx0" brushRef="#br0" timeOffset="58294">10633 9624 12360,'3'-9'7740,"-2"2"-6149,-1 7 1383,0 0-2403,0-61-1042,-4 44 773,0-46 133,-3 61-306,1 1-45,1 0-11,1 4-34,0 0-6,2 4 688,0 0-704,2 2-6,1 0 0,3 0-3403,4 0 3381,5-1 0,5-2-1,5-1-10,5-3 0,2-2 5,3-3-249,0-2 266,-3-5 17,-2-3-12,-4-3-32,-5-2 38,-3-3 6,-3-2 3238,-4-2-3238,0-1 5,-4 0 6,-1-1 73,-1-9-34,-3 10 480,-1-10-452,-3 20 63,-2-2-68,-1 10-6,-1 3-12,-2 2 7,0 2-29,-1 1 1,-2 4-7,-1 2-21,-1 6 5,-1 2 17,-7 14-40,6-4-306,-3 11 301,10-8 0,3 1 0,3 0-6,3 1-33,5 2-39,2 0-90,8 2-180,4-1-228,6 2-1085,3-1-2,5-1-3485,5 0 5148,8 0 0,-20-15 0,-1-1 0</inkml:trace>
  <inkml:trace contextRef="#ctx0" brushRef="#br0" timeOffset="58465">11262 9600 24798,'14'-41'-790,"-5"9"1,-3 29-1</inkml:trace>
  <inkml:trace contextRef="#ctx0" brushRef="#br0" timeOffset="59228">11457 9688 20400,'39'-47'164,"1"1"0,-1-4 1,-7 4-92,-16 10-12,2-14 1318,-8 9-1340,-1-4 6,1-3-12,-1-3-22,-2 13 1,1-1-23,5-20 11,-5 23 0,2-3 434,3-4 0,0 3-445,2-11 16,-4 15 1,0 1 6,-4 7 21,-3 4 696,-1 4-690,-2 4 1823,-1 3-1823,0 3 833,-1 3-833,0 2 493,-1 2-510,-1 2 198,0 2-226,-2 3 17,-2 4-22,-4 7 11,-3 4 11,-4 6-1634,-2 5 1635,-4 4-12,1 5 0,-1 6-2164,1 4 2147,1 5 6,2 4 11,4 1-6,4 1-365,6-3 371,6 0-537,7-3 509,6-4-33,8-3-18,6-4-58,-5-17 0,3-1-42,14 9 13,-5-12 1,3-2 622,20-4-552,0-3 11,-8-14 28,-18-5 34,-2-6 2027,-2-4-1999,-3-4 10,-3-3 545,-3-1-510,-4 0 100,-1-7-61,-5 10 16,-3-3 6,-6 13 866,-8 0-922,-1 5 544,-8 1-549,3 4 16,-2 1 121,0 3-166,0 1 23,1 5-17,2 1-5,2 2-12,2 2-6,2 1 12,1 2 0,1 11 5,3-6-33,2 16 28,4-16-23,1 5 1,4-10-12,3-2 17,0-1-11,3-2 5,2-2 12,1-4-29,1-2 29,1-3 22,7-9-28,-6 0 11,5-8 0,-9 0 12,-2-4 5,-2-2 5,-3-2-5,-1-3 112,2-28-89,-4 19-12,2-18 23,-5 29 5,-2 4-17,-3 3 1,-2 3-29,-5 2-5,-3 3 16,-4 3-10,-3 2-23,-2 3 11,-1 0-11,0 4-6,1 2 6,2 3-50,3 3-236,-3 8-16,8-1-157,0 7-230,8-3-358,7 2-807,4 3-2577,7 1 4431,8 3 0,-10-14 0,1 0 0</inkml:trace>
  <inkml:trace contextRef="#ctx0" brushRef="#br0" timeOffset="59649">12965 9570 24739,'-21'-48'457,"1"0"1,0 5-1,2 6 74,-2 8-323,-2 5-52,-3 3-251,0 6 163,-3 5-24,1 5 94,-1 5-121,0 6-17,-10 14-3190,2 15 3202,3 3-7,8 6-243,13 3 243,6-11 1,2 8 141,10-17-147,3-3 0,6-3 11,5-4 0,3-3 12,3-4 5,13-4-6,-10-7-5,7-5 28,-13-7-6,-3-5 6,-1-3 22,-2-5 23,-1-2 1501,-3-2-1474,-1-2-16,-3 1 0,-1 2-2470,-4 2 2476,0 5-33,-3 3-74,0 4 0,-1 2 0,0 8 1234,0 1-1234,0 18 0,-1 1 0,0 16-997,-2 26 997,0-6 0,0-14 0,0 2 0,0-7 0,-1 0-562,-2 4 1,0 0 561,-1 3 0,0 2 0,-2 3 0,-1 1 0,-1 3 0,0 1 0,-1 3 0,-1 0-79,0 3 0,-1-1-824,1 1 0,-1-1 651,0-1 0,0-1-12,0-3 1,0-2 415,0-4 1,-1-3-321,1-4 0,-4-3 8,-21 2 1,-5-6 69,16-12 1,-3-4-60,-18 2 1,0-7-228,-10-17-21,4-10 5,7-5-191,9-6-716,12-3-3194,10-4-5338,10 1 9756,3 4 1,4 15-1,0 7 1</inkml:trace>
  <inkml:trace contextRef="#ctx0" brushRef="#br0" timeOffset="60103">13939 9392 17537,'23'-41'843,"1"0"0,-1 0 0,9-14 0,-5 6 787,-6-9-1862,-11 21 703,-6-2-130,-9 20 742,-4 5-864,-2 4 400,-2 4-463,-1 3-49,1 1-29,-2 6 34,-4 12-67,3 3 11,-3 13-436,5 0 414,1 4-12,5-6 0,-1 2-27,-3 19 5,4-17 0,2 1-6,-2 15-318,3 3 290,1-2-28,2 2-66,3-4-63,6-1-106,7-4-179,12-2-859,9-3 405,9-4-386,10-5-448,4-8 388,-26-13 1,-1-2-1297,2-3 1,-1-1-4778,26 0 7128,-9-6 1,-24 2-1,-11-1 1</inkml:trace>
  <inkml:trace contextRef="#ctx0" brushRef="#br0" timeOffset="60495">14703 9455 19599,'-1'-48'899,"0"-1"1,1 4 0,1 9-362,4 14-123,1 4 1264,2 4-1422,-2 4 412,1 3-462,0 4-2806,-2 22 2705,-2-1-33,0 22-724,-7-4 691,-2 6-641,-5 6 629,-4 3-5,-2 2-12,-2-1 11,0 0-16,1-6-6,2-2 5,3-6 1,3-2 0,2-5-12,4-5 2465,2 2-2448,0-11 1705,2-2-1565,3-16 972,0-6-1117,3-9-12,0-2 17,2-6-5,2-2-3398,-1-4 3397,2-1-1380,4-14 1386,-2 11-197,5-9 197,-5 17-22,2 2 22,0 3 6,2 1-17,1 4 11,2 2-5,3 4 0,2 3-1,0 4 1333,0 3-1399,20 22 49,-18-4-33,14 19 34,-22-10-6,-3 1-11,-4 2-6,-5 9 12,-10-8-11,-6 6-12,-9-14-39,-4-3-34,-4-3-44,-5-4-62,-3-5-56,-3-4-123,-2-2-141,1-7-212,0-2-280,3-6-521,5-3-2028,5-2 3585,3-6 0,11 11 0,3 0 0</inkml:trace>
  <inkml:trace contextRef="#ctx0" brushRef="#br0" timeOffset="66751">15261 9050 19143,'-1'-3'3450,"0"1"-919,1 2-2346,18 0-100,-3 9-13,17 4-10,-6 13-4257,3 5 4217,1 7 6,3 4 409,-3 7-442,-2 6-319,-16-25 0,-2 1 301,-1 2 1,-3 1-32,0 2 1,-4 0-68,-1 2 1,-3 1-124,-3-1 1,-3 3-878,-6-2 1,-3 2 0,-1-1 799,-8 13 1,-2-2 0,4-5 0,0-5 0,-8 8 0</inkml:trace>
  <inkml:trace contextRef="#ctx0" brushRef="#br0" timeOffset="67813">3034 9584 7738,'-47'0'1144,"-1"-1"0,0 0 0,-1 0 0,4 0 1439,-18-2-2471,49 0 1298,8 0-1650,23 0 172,4 1-52,13 1 0,4 0-896,21 1 926,-15 0 0,2 0-14,-8 0 1,-1 0 625,3 1 1,0 1-635,1-1 0,-1 1 0,0 1 0,-1 0 2,-1 0 1,-1 1 2,-3-1 1,-2 1-79,25 4-292,-4 8 466,-29-5 78,-11 9 12,-29-6 16,-12 3 1868,-8 1-1840,5-2 0,-3 0 67,-20 11 293,16-9 1,-1 0-266,11-4 1,-2 0 643,-24 12 1,0 0-625,21-11 0,0 1 59,-24 11 0,4-1-594,18-9 353,2 1-17,23-11 28,7-4 23,8-2-1,5 0-33,9-4-28,28-7-50,-4-2-837,-10 3 0,0 0 803,24-6-6,2-1-22,-16 5 0,-1 0 36,-10 2 1,0 0-186,7-2 0,-1 1 166,9-4 218,-9 1-151,-8 1-56,-8 1 107,-9 0 1956,-7-7-1929,-8 2 1194,-4-6-1148,-6 2-2638,0-3 2677,-2-5 27,0-3-171,1-5 277,0-2 68,3 0-422,0 2 434,2 3-46,1 6-66,2 5-35,1 6-55,2 3 2956,1 7-3058,1 2 377,0 3-437,4 7 44,9 15-40,-1 4 4,1 4 0,0 1-9,3 14-765,-6-13 0,0 0 743,3 15-29,0 1-308,-1 0 220,-1 1-329,-5-13 0,-1 0-2087,2 20 1104,-3-19 1,-2 0-8133,0 8 9035,-4-6 1,2-19 0,-1-8 0</inkml:trace>
  <inkml:trace contextRef="#ctx0" brushRef="#br0" timeOffset="149387">3578 6224 7339,'-50'0'481,"1"0"1,-1 0 0,1 0 0,-11-1-1,2 1 1,9 0-1015,-11-1 1334,10-2-73,9 0 795,9-2-391,5-1-388,13 2-604,3-1 359,14 2-242,15-1 9,4 1 367,19-1-397,1 2-1355,10 0 1334,11 1-106,-27 0 0,2 0-53,4 0 0,2 0-45,5 0 1,1-1-744,3 0 0,7 0 774,-11 0 0,8-1 0,3 1 0,0-1 0,-6 1-428,-4-1 0,-3 1 0,0 0 0,4 0 432,-1 0 0,5-1 0,1 1 0,1-1 1,-2 1-1,-5 0-299,2 0 1,-4 0 0,-1 0 0,0 0 325,2 1 0,0-1 0,0 0 1,0 1-178,0-1 0,0 0 0,0 1 0,-1-1 204,15 0 0,0 1 0,-1-1-157,-2 0 1,-1 0 0,-1 0 71,-3 0 0,-1 0 0,2 0-95,-7 1 0,2-1 0,-1 1 0,-3-1 82,0 0 0,-4 1 0,1-1-31,8 0 1,1 0-1,-6 1-3,-7-1 0,-4 1 701,25-2-723,-12 0-19,-10 1-23,-8 0-14,-8 2-70,-5-1 1468,-6 1-1366,-5 0 1967,-4 0-2185,-16 2-592,-21 5 255,-11 0 434,-1-1 0,-10 1 1,8-1-1,-3 1 0,-6-1 1,1 0-1</inkml:trace>
  <inkml:trace contextRef="#ctx0" brushRef="#br0" timeOffset="149657">3119 6397 10053,'-53'6'503,"0"0"0,0-1 0,4 0 0,0 0 0,4-1-636,-1 0 0,3-1 392,3 0 0,1 0-53,5-2 0,1 1 212,-22-1 87,14-1-12,12-2 489,12-1-767,10-3 476,31-5 0,15 0-121,9-3-273,-2 3 0,11-2 1,-3 2-114,-1 3 1,-1 0-330,-3 1 1,3-1 0,5 1 217,-4 0 0,6 1 0,2 0 0,-1 1 0,-4 0-314,-5 0 0,-3 0 0,1 1 0,4 0 278,-2-1 1,5 0 0,3 0 0,0 0 0,-3 1 0,-5 0-186,3 0 0,-4 0 0,-2 1 0,2 0 112,2 0 0,0-1 0,0 1 0,0-1-185,0 1 0,-1 0 1,1-1-1,4 0 273,2 0 1,4 0 0,1 0-1,-1-1 1,-3 1 47,1 0 1,-4 0-1,0 0 1,3-1 3,-2 1 1,4-1 0,0 1 0,-1-1 0,-4 1 24,-5 0 1,-3 0 0,-2 1 0,1-1 41,14-1 1,0 0 0,0 1 145,-4-1 0,0 1 1,-1 0-146,-4 0 1,-1 0 0,4 0-87,4 0 1,5-1 0,-1 1 0,-5 0-71,-9 1 1,-3 0 0,2 0-125,1 0 0,5-1 0,-2 1 1,-8 1-292,-5 0 1,-6 2 400,1-1 0,-4 1 1,2 0-1,-6 1 1</inkml:trace>
  <inkml:trace contextRef="#ctx0" brushRef="#br0" timeOffset="218011">840 12207 20441,'-45'4'808,"1"0"1,4 1-1,8-3 514,18-6-1138,7-1 86,10-5-220,8 0-16,11-2 0,8-2-18,9 0-931,7 0 892,9-1-1476,6 1 1459,-28 7 1,0 0-28,2 1 0,-1 0-31,1 1 0,1 1-34,-2 0 1,0 1-37,-1 1 0,0 0-269,27 0-134,-7 2-213,-9 4-328,-9 2 317,-12 6 106,-11 4 191,-12 2 123,-12 5 100,-11 0 466,-12 3-231,-8 1 91,-7 2 16,-4-1 199,25-13 0,-1-1-190,0 1 0,-2 0 162,-11 7 0,0-1-87,11-5 0,1 1 3,-8 3 0,1 2 81,9-4 0,3-1-78,-9 9-28,2 3 270,25-13-276,5-2 17,10-3-5,6-2-35,11-4-38,8-2-40,8-5-2463,9-4 2441,7-4-500,-24 3 0,-1-2 491,3 1 1,0-2-529,0-1 1,1 0 533,-1-1 1,0 0 10,-2-2 1,0 1 5,-2-1 0,-1-1-249,23-14 319,-7-2 34,-8 0 28,-8-2 22,-9-1 39,-6-1 1,-7 0 10,-3-2 1842,-14-16-1707,-1 15 50,-11-10 11,1 21-38,-1 4 1972,1 4-2073,2 4 1939,5 5-2023,4 2 724,4 4-803,3 1 416,2 1-466,0 2-34,7 0-23,0 3-5,9 4 0,2 4 6,6 4-12,4 5-739,4 6 722,1 4-992,0 5 931,-2 3-96,-3 2-105,-7 3-136,-5-1-223,-8 3-258,-5 0-358,-10 0-874,-6 0-2851,-7-1 4985,-9 3 0,14-23 0,-1-1 0</inkml:trace>
  <inkml:trace contextRef="#ctx0" brushRef="#br0" timeOffset="218941">3453 11879 23359,'-43'-7'35,"1"0"1,2 2 0,7 8-36,10 30-1129,-1 8 1115,6-6 0,0 2-282,4-8 0,0 2 274,-7 23 0,1 1-265,9-23 0,1 1 253,-3 21 1,2 0-12,2 5 14,5-22 0,2-2-25,5 10-17,5-5 1,6-6-7,8-5 6,5-7-231,7-4 281,28-7 65,-23-13 0,1-4-103,1 1 1,0-3 96,1-5 1,0-5 52,1-6 1,0-5 52,-1-5 1,0-2-70,-1 0 0,-2-2-9,-6 0 1,-5 0-7,-11 9 1,-3 0 59,10-29-665,-7-1 721,-7 1-6,-5 2-23,-6 4 614,-7 3-647,-7 5-17,-7 4-1330,-7 5 1314,-5 5-21,7 15 1,-3 2 386,-30-4-439,-2 6 473,8 16-485,20 8-16,1 10-23,1 7 0,2 7-34,3 4-39,1 5-55,3 3-96,4 2-140,3 1-168,4 0-330,6-1-561,3-3-1108,7-1 2054,6 2 1,-3-24 0,3-1 0</inkml:trace>
  <inkml:trace contextRef="#ctx0" brushRef="#br0" timeOffset="219765">4702 11771 18997,'0'-7'2923,"0"1"-2116,0 6 1086,0 0-1876,-48-1 0,19 39-575,-2-24 1,1 2 551,14 15 0,4 5-386,-2 3 0,1 0 358,-5 21 3,7-19 1,2-2-65,2 15-2812,4-3 2734,6-4-57,7-5-1298,26 7 873,1-16 260,-8-14 0,1-2-518,21-1-36,-11-10 0,2-2 531,-10-1 0,0-2 118,10-2 1,0-2-65,12-7 219,-3-7 240,-21 1 0,-2-1 202,11-12 151,4-12 647,-29 12 1,-3-1-167,3-9-16,-2-20-72,-10 32 1132,-4-5-583,-4 5-1077,2 5 2599,-4 8-2733,6 12 1142,1 1-1260,0 0 834,1 5-889,-1 2 10,1 6-4,0 3-12,0 4 22,0 19-16,0-6-609,-1 13 603,1-11-11,-1-1 0,1-1 11,-1 0-6,1-1-5,0-3 5,0-3 29,0-4-1,2 1-5,-1-11 33,2-1 17,-2-10-5,1-4-28,0-3 596,1-4-602,0-4 0,1-3 17,6-17-34,-1 4-487,8-13 509,-2 10-22,3-2-5,4 1-914,1 1 931,1 3-12,0 5-518,-2 4 535,-1 5-39,4 1 28,-6 6 410,4 2-404,-8 6-12,0 1 890,2 4-906,2 2 5,2 5-34,13 15 17,-6-1-16,10 12-74,-12-4 338,0 2-522,-3 3-1286,3 18 865,-10-13-273,-1 13-629,-11-19-1505,-6-2-6044,-2-6 9163,-2-6 0,2-11 0,1-6 0</inkml:trace>
  <inkml:trace contextRef="#ctx0" brushRef="#br0" timeOffset="219998">6017 11686 27107,'43'9'23,"1"0"1,-1 0 0,17 4 0,-5 8-44,-15 18 1,-7 7-2375,-5-11 1,-2 2 2345,8 14 1,-2 1-40,-12-12 1,-4 0-69,-1 2 1,-3 1-115,-4 0 0,-2 0-151,-3 2 0,-5 1-703,-8-3 1,-5 3 0,0-2-971,-6 7 0,-3 0 325,0-7 0,-4 1 0,0-3-2014,-4-2 0,0-4 3782,1-2 0,2-5 0,-3 3 0,14-14 0</inkml:trace>
  <inkml:trace contextRef="#ctx0" brushRef="#br0" timeOffset="220573">8038 11844 16868,'-6'0'2437,"2"0"440,4 0-2934,55-50-939,-22 33 866,7-12 0,2 3-303,8 18-274,5 2-496,4 2-3931,4 2 3017,-30 1 0,0 1-5125,27 1 7174,-9 0 0,-25 1 1,-11-1-1</inkml:trace>
  <inkml:trace contextRef="#ctx0" brushRef="#br0" timeOffset="220917">8399 12010 17563,'-43'15'927,"-1"-1"1,6 0 0,6-4 295,13-5-937,7-3-101,4 0 317,5-2-390,38-13-112,-8 2-14,3-1 0,3-1-241,15-6 194,7-3-1277,-13 6 0,1-2 1310,-10 5 0,-1-1-3,11-4 1,-2 1-38,11-8 24,-7 3-457,-7 0 518,-10 2 5,-10 2-5,-9 1 5,-12 2-1956,-9 0 1990,-9 2 1830,-7 1-1634,-19-9-78,10 6-1726,-12-7 1821,18 8 73,5 0 39,5 1 11,5 2 2172,5 1-2273,5 2 212,3 0-357,3 2 3274,3 2-3392,4 3-11,3 4-6,4 3 6,4 5 5,4 4-11,3 5-11,19 17 6,-9-4-123,-12-10 1,0 0 104,9 14-1398,-2 2 1359,-3 2-16,-6 1-619,-6 2 278,-7 0-2989,-7 2 1924,-9 0 1385,-8-8 1,-1-3 0,1-1 0,-13 13 0</inkml:trace>
  <inkml:trace contextRef="#ctx0" brushRef="#br0" timeOffset="221964">11097 11517 21002,'8'-48'962,"0"0"0,0 0 0,3-18 0,-3 16-637,-4 37-106,-2 5-74,-1 4-10,0 3-23,-8 23-40,0-3-24,-5 10 0,-2 3-15,-7 11-19,0-1 0,0 2-2578,-5 13 2561,9-18 1,0 1-15,4-1 0,3 1-788,3 11 0,4-1 777,0-8 0,3-1 0,5 4 0,4-5-61,15-2-260,6-4 226,7-5-29,-6-13 1,3-2-587,20 3 662,-17-8 1,-1-3-82,18-8 23,0-6 38,-2-8 35,-4-5 38,-3-4 12,-5-3 575,-5-1-552,-6-1 21,-6 0 1276,-6 1-1242,-7 1 17,-4 2 157,-9-6-79,-3 9 18,-5-4-7,-1 13 1,1 1 6,2 3 257,1 4-320,1 1 776,2 2-859,2 2 1739,0 2-1729,-1 9 218,2 0-245,-1 10 6,1 1-12,1 3 0,1 4-11,0 0-34,3 18 18,1-11-40,4 11-56,-1-14-460,8 12-67,-3-12-2822,12 14-6370,-11-26 9551,4 2 1,-11-17 0,-2-2 0</inkml:trace>
  <inkml:trace contextRef="#ctx0" brushRef="#br0" timeOffset="222140">11830 11498 23752,'-43'-1'-6721,"10"8"6721,40 27 0,-4-16 0,1 0 0</inkml:trace>
  <inkml:trace contextRef="#ctx0" brushRef="#br0" timeOffset="222531">12098 11658 25707,'11'59'39,"-1"-3"-39,-2-22-591,-3 2 596,-2 0 209,-2-1-175,-6 20-28,1-23 12,-4 12 22,3-31 144,1-4-82,1-5 5,2-3-28,0-5 261,1-3-323,2-7-16,2-4 22,4-5 11,4-5 0,4-4 23,3-2 44,17-18-920,-8 13 898,12-11 28,-15 22-6,-2 3-238,-4 5 210,-3 4-33,-2 5-23,-3 2-16,-1 4-6,0 2 6,0 2-1,2 1-33,7 9 866,-2 1-849,7 9-6,-5 0-301,1 5 251,0 2-56,1 5-85,-1 2-139,0 3-190,1 1-215,0 2-239,1-1-364,1 0-622,0-2-1737,1-3-5136,-2-6 8048,-3-6 1,-10-11 0,-3-5-1</inkml:trace>
  <inkml:trace contextRef="#ctx0" brushRef="#br0" timeOffset="222866">12941 11997 14656,'1'-8'6105,"-1"1"-4778,0 7 561,0 0-1233,7-61-687,-5 43 231,1-16 0,0 4 206,-3 24-237,0 3-84,0 2 5,-1 0-61,0 6 0,-1 0 407,-1 6-424,2 1 0,0 0-11,1 2 0,3 0-17,3 1 0,11 5 6,-1-6-11,9 2 5,-3-8 17,10-4 6,-6-4-1,6-5 6,-12-3 17,-3-5 17,-1-2-6,-4-3 6,-2-3 11,-4-2 6,-2-1 16,-2 0-5,-3-1-6,-4 1-16,-4 2 44,-4 2 17,-4 3 123,-11 0-151,5 6-11,-7 1-23,10 8-5,1 1-17,1 4-11,2 2 5,0 5 12,1 2-23,2 4-5,2 4-12,3 2-28,2 3 18,4 3-57,1 2-521,14 19-775,1-10-614,15 13 1315,4-9 0,-15-20 0,2-2 0</inkml:trace>
  <inkml:trace contextRef="#ctx0" brushRef="#br0" timeOffset="224179">13676 12013 12533,'3'-6'4402,"9"-24"1,1-7-3742,-5 10-760,6-11 0,-2 0 575,-8 14 941,0-14-1109,-4 16-67,-2-9-51,-4 22-44,-2 2-40,-4 2 90,0 3-95,-12 2-73,4 5 1,-7 3-2,5 5-21,1 4 383,0 2-384,0 3 7,-7 14-972,8-6 971,-2 10-11,11-11 0,4 12-17,4-10 12,5 8 10,12-5-10,2-11 5,9 4 11,8-11 11,-7-8-432,12-1 421,-11-11-6,0-3 12,0-7-2292,6-14 2314,-9 2 17,3-10 0,-12 8 84,0-15-67,-6 11-346,-1-8 374,-6 15 22,-2 5-27,0 2 324,-2 4-229,-3 3 3097,-1 3-3249,0 3-22,3 4-12,0 2 12,0 2-11,1 2 573,-2 5-579,2 2 5,-2 4 1,2 2 0,1 2-1,0 1-38,3 1 21,1 0 7,4 1-1,3-1-16,19 16 16,-7-15-829,15 11 835,-12-20-12,-1-2-311,0-3 334,-1-3-11,-2-3 6,6-9-2997,-7-2 2996,5-7 18,-9-2 537,-2-2-566,4-14 23,-7 6 0,3-10 17,-2-2-23,-3 8 231,2-7-191,-3 13-29,0 3-5,0 2 3397,-1 3-3313,5-4-73,-5 9-11,5-3 22,-1 10-11,-1 2-28,5 1 11,1 2-11,2 1 0,3 3 6,4 2 0,17 12-6,-8-2 11,11 10-741,-14-3 724,-3 4-5,-3 1 0,-4 3-17,-7 1-331,-6 0 280,-4 2-72,-10-1-140,-4 1-263,-8-1-259,-3-2-1108,0-1-7819,3-5 9740,3-4 0,8-10 0,3-5 0</inkml:trace>
  <inkml:trace contextRef="#ctx0" brushRef="#br0" timeOffset="232222">15905 11640 18122,'-41'-7'629,"0"0"0,4 1 0,9 0-208,19 2 796,4-1-1099,9-1-51,8 0-5,12-2-12,11-1-5,11 0-12,11 0-1829,-24 5 1,2 0 1803,1 0 1,2 1 10,2-1 1,-1 1-90,2 0 0,0 0 58,-1 0 1,0 0-23,0 0 1,-2 1-46,-2-1 1,0 1-457,9-1 0,-1 0-1150,16 0-1097,-25 0 1,-2 2-7001,0-1 9782,-9 2 0,-12 0 0,-6 0 0</inkml:trace>
  <inkml:trace contextRef="#ctx0" brushRef="#br0" timeOffset="232464">16365 11567 24211,'1'47'628,"2"0"-539,0-11-16,-1 3-478,-1 2 455,-1 22-61,-1-13-3,0-18 0,0 0-36,-2 11-314,0 18-67,2-18-398,-1 11-501,6-21-1184,2-4-7317,3-4 9281,0-6 1,-4-10 0,-2-3-1</inkml:trace>
  <inkml:trace contextRef="#ctx0" brushRef="#br0" timeOffset="232783">17587 11681 19182,'0'-5'2593,"0"0"314,0 5-2683,-37-61-34,19 43-123,-5-15 1,-2 3 44,5 28-22,-3 1-23,-2 6 6,-3 4 28,-14 17-51,8-2 14,-1 9 1,-1 3-2032,1 5 1983,7-8 1,2 2 22,2 4-16,2 1-6,4 1-12,5-3-5,4 0 6,4-3-211,8-1 216,6-4 6,23 6-6,0-13-17,2-8 1,3-3-45,13-5-9,-16-2 0,3-3-1053,16-7 0,0-2-1675,-19 3 1,0-2 2786,26-5 0,-6-1 0,-21 3 0,-2-1 0</inkml:trace>
  <inkml:trace contextRef="#ctx0" brushRef="#br0" timeOffset="239749">6361 13741 21010,'-2'-53'884,"0"-1"1,2 12 0,-2 7-667,-5 10 485,3 20-619,-2 4 163,-1 2-214,-3 5 92,-2 5-107,-3 7 306,-2 6-324,0 7 11,-1 7-1468,1 12 1,0 5 1419,5-19 1,2 2-9,-2 3 0,0 3 1,1-2-896,1 0 1,1-2 718,-1 3 0,0 1-124,1 1 1,-1 3-375,0-4 0,0 4 1,1-2-1024,-3 8 1,1 0 1080,1-8 0,0 2 0,-1-4-493,0 4 1,-2-3-448,0-2 0,-1-1 800,0-3 0,-1 0 770,-1-5 1,-1-1 921,-16 20 1669,-2-14 678,-10-16 298,7-33-3065,3-9 1522,17-28-1691,14 2 882,10-6-1066,5-3-1376,9-1 1258,4 1-45,4 2-33,3 3-51,1 4-67,1 3-84,1 5-627,2 2 503,2 4-44,1 2-34,4 1 40,1 3 5,2 0-42,-10 8 0,0 0 26,19-10 287,-19 9 1,0 0 30,13-7-482,-5 1 740,-2 0 12,-5 2 399,-5 1-120,4-3-112,-14 8 79,2-3 1303,-14 9-632,-1-4 589,-1-1-1199,0 1 1366,-2 0-1377,0 4 949,1-3-248,-1 2-684,0 2-135,-3 4-50,-3 5-201,-3 6-12,-1 1-10,-4 9-18,-1 1-22,-7 13-619,5-6 591,-2 8-6,7-12-10,4 0-7,1-4 6,4-1 1,3-4-1,4-2 0,3-3-17,2-2 597,4-3-647,12-5 90,-6-2 22,10-6 22,-12 0 40,0-3 145,3-7-56,-9 5 1,1-6-7,-11 8 6,-3 0 1,0 1-12,-4 1-6,1 1-16,-2 2-29,0 0-22,-1 2-33,-1 1-17,1 1-56,1 2-68,0 1-94,1 1-718,0 1-3253,4 5 4172,1 2 0,0 0 0,-1-1 0</inkml:trace>
  <inkml:trace contextRef="#ctx0" brushRef="#br0" timeOffset="240116">7189 13901 24967,'34'17'51,"-6"2"-57,-25 2 17,-2 3 23,-7 10-6,-1-6-11,-8 7 22,-5-4-11,4-10 0,-4 3 17,7-13 33,4-3 35,3-4-24,2-2 23,6-10-106,4 0 28,4-9 27,4-1 23,2 0 23,2-3 66,1 1 253,10-9-185,-8 7-62,7-6-28,-10 11-39,-1 0-28,0 2-22,0 3-18,-1 2-10,-1 3-6,1 3-11,7 3-12,-6 5-16,8 2 0,-6 6-39,12 12-46,-8-2-420,9 10 280,-8-6-928,9 16-3439,-8-8 2133,6 12 2470,-10-9 0,-10-18 0,-1 0 0</inkml:trace>
  <inkml:trace contextRef="#ctx0" brushRef="#br0" timeOffset="240624">8400 14118 18786,'-7'-38'245,"0"-1"0,0 3 0,-2 10 2291,-9 21-2385,-3 3 1041,-4 1-1068,-3 2-12,-1 2 289,-1 4-329,0 5 1971,2 2-2009,1 4-310,-4 14 293,10-5 11,-2 9-23,13-8-5,3-1-17,4 15 17,4-10-144,6 9 138,4-16 0,6-1-16,4-2-6,3-5-17,6-2-1288,2-5 1288,3-4-11,3-5-537,1-6 537,1-5 11,2-7 39,-1-6 6,2-6 34,0-5-309,0-5 303,0-5-5,-2-4-18,-22 22 1,0-2 8,-1 0 0,-1-2 5,5-18 1,-2-1-12,-4 11 1,-2-1-608,4-13 0,-2 0 619,-6 15 0,-1 3 8,-2 1 0,0 0 44,2-24-1185,-5 7 1225,-2 9 11,-5 8-1151,-2 4 1179,-3 7 488,-3-2-499,3 11 785,-1 2-965,5 13 2456,-1 7-2416,0 8-6,1 6 6,-2 8 2363,0 7-2358,-1 7-3193,1 7 3188,-1 6-143,5-28 1,0 3 103,0 16 0,3 3-87,5 2 0,1 2-872,0-1 0,2-1 810,4-2 0,2-4-89,-3-16 0,1-1-118,0-1 0,0 0-725,11 25-343,-3-5-1635,-5-7 3098,-3-4 0,-7-19 0,-2-3 0</inkml:trace>
  <inkml:trace contextRef="#ctx0" brushRef="#br0" timeOffset="240964">8625 14140 20134,'0'-4'2325,"0"1"-1138,0 3-1120,62-49-1652,-11 30 1590,-7-9 1,1 3-6,12 15-11,-16 5-90,17 0 17,-13 1-11,10 0 11,-18 2 45,-3-1 27,-1 0 533,-2-1-465,6-4 0,-11 1 33,1-3 23,-15 1 317,-5-1-227,-2 0 78,-3 0 61,-2 0 901,0 1-860,0 1 266,-4-2-379,2 3-17,-3 0-39,2 4-51,0-1-50,1 3-50,0 0-29,1 1-16,-1 1-11,0 4-1,1 3 1,-2 4 0,2 3-34,-1 13-6,1-3-33,1 9-56,2-8-124,1 1-218,2 0-352,0 0-617,-2 0-1507,1-2 2941,-3 1 0,0-13 0,-1-1 0</inkml:trace>
  <inkml:trace contextRef="#ctx0" brushRef="#br0" timeOffset="241139">9565 13629 25012,'-46'-37'160,"-1"0"1,3 2 0,11 11-200,27 22-68,1 7-66,4 4-163,2 8-258,3 5-515,2 4-5881,11 18 6990,1-5 0,-2-6 0,-6-14 0</inkml:trace>
  <inkml:trace contextRef="#ctx0" brushRef="#br0" timeOffset="241514">10155 13946 18162,'6'-5'4627,"-1"2"-3485,-5 3 1312,0 0-2325,-5-62 44,-14 44-134,5-15 1,-3 4-1,-20 30-11,-1 5-11,8 5-1493,0 3 1465,-1 4-2878,2 1 2901,0 3-18,-3 12-153,10 5 159,3 1 0,21 9-12,8-23-10,8 8 0,1-16-1889,2-2 1872,3-4-239,1-5 222,1-4 1574,16-11-1607,-8-3-1,10-11 57,-12-1 21,-2-4-678,-2-4 707,-4-4-12,-3 0 2270,-5-1-2247,-5 2 17,-5 2-1,-3 4 7,-8 3 10,-1 5 18,-6 2 1672,-1 5-1695,-2 3-2676,-8 3 2632,9 3 866,-7 22-1130,19-8-448,2 18-840,10-12-3607,3 1 5147,6 3 0,-10-9 0,3-1 0</inkml:trace>
  <inkml:trace contextRef="#ctx0" brushRef="#br0" timeOffset="241861">10621 13901 21959,'2'-4'2868,"-1"1"-1053,-1 3-1770,28 34-22,-24-15-1,19 27-434,-33-24 418,-2-2-17,-3-1 22,0-3-6,-1-1-5,1-5 0,2-1 169,3-4-119,5-3 18,4-6 60,21-22-55,-3 5 0,17-18 5,-8 13-3266,4-2 3294,4 1-197,-1 5 0,1 1 220,9-5-12,-3 5 1,1 3-34,-5 6-39,12 3 0,-16 7-29,0 5 29,12 10-73,0 13-20,-17-6 1,-1 2-490,12 19 139,-5 6-1235,-20-18 1,-2 0 1632,7 24 0,-4-7 0,-9-20 0</inkml:trace>
  <inkml:trace contextRef="#ctx0" brushRef="#br0" timeOffset="244346">12864 14028 23722,'8'-41'439,"1"1"0,-2 3 0,-2 7 42,-3 14-9,-2 6-410,0 3 31,0 4-76,0 4 41,0 5-30,0 5 90,-1 6-96,0 6 3,-3 10 1,-1 3-1374,-2 13 1345,2-6 0,-2 0 3,-1 12-5,-1 2-942,-1 1 941,1-2 1,0-3-4,5-20 1,0-1-204,-2 12 223,0 15 11,4-30 1,0-5 5,0-12 0,2-10 1177,0-3-1182,0-4-6,2-3-12,1-3 1069,0-1-1063,2-1 256,-1 2-245,-1 0 1,-1 2-7,-1 1-4,0 2-1,-1 1 0,0 1 0,-2 0 12,1 1-18,-2 0 6,1-1 6,0-2-11,1 2-17,-1-1 16,2 2 12,-1 1-17,1 0-73,0 1 84,0-1-11,-1 1-16,0-2-1,1-2 17,-1 1-17,1-2-101,-1 0 1,0 4-130,-2-2-290,1 4-483,-4-1-1046,0 0-6303,0 0 8369,0 0 0,3 1 0,0-1 0</inkml:trace>
  <inkml:trace contextRef="#ctx0" brushRef="#br0" timeOffset="244869">12873 14055 15373,'0'-3'4800,"0"0"1014,0 3-5607,2-54-44,-1 38-29,0-41-4223,-1 53 4134,1 1 854,0-1-871,2 2-17,2-1 11,1 1-16,0-1 5,2-1 3403,0 1-3352,4-5 72,-2-2-50,1-1-5,-4-4 44,-2-4 11,2-14-111,-1 6 5,1-3-11,-1 16-17,0 3 5,1 1-10,0 1-23,2 1 33,1 1-5,7-1 11,-1 3-11,7 1 6,-3 3-6,3 0 17,22 9-1242,-16-2 1208,16 9 12,-25-2-616,1 13 599,-9-4-32,-2 9 54,-9-8 0,-6 2-5,-5-3-1,-7 1 11,-13 0 1,-3 0-28,-4 2-495,2-3 0,0-2 433,5-6-73,3 0 391,3-4-761,4 0-307,5-4-628,4-2-1793,6-3 3255,2-2 0,3 1 0,0-1 0</inkml:trace>
  <inkml:trace contextRef="#ctx0" brushRef="#br0" timeOffset="245420">13584 13743 21013,'-2'-4'3372,"0"1"-947,2 3-2363,-10-51-56,10 38 5,-7-38-11,13 53 22,0 3-27,1 4-1,0 3 17,2 2 12,0 3-29,-1 2-11,2 3-11,-2 2-39,2 1 28,-2 1-23,1-1 12,-2 0-3449,2 9 3488,-5-14 11,0 5 6,-5-18 16,-3-2 1,-2-2 5,-5-2 0,-1 0 0,-2-1 3392,0 0-3381,1-1-6,1-1 18,1-4-34,6-3-17,1 0-6,9 0 0,4 1 1,5 1 5,3-2-6,6 1-5,2-2 11,6 0-11,19-7 22,-8 3-1867,13-4 1862,-14 5 5,14-6-892,-16 5 887,7-5-5,-22 7 10,-6 1 28,-5 1 79,-6-2 1615,-5 4-1649,-4-2 1097,-4 5-1069,-3-1 17,-3 0-17,2 2-11,-1-1 62,-1 2-119,5 0-16,0 2-22,5 0 11,0 1-17,1 3 5,0 1-21,0 5 21,0 1 1,1 3-12,0 2 6,1 2-11,1 2-45,3 13-22,0-7-1119,2 8 894,-3-9-268,0-2-442,-2 0-6023,0 6 7036,-2-7 0,0-4 0,0-10 0</inkml:trace>
  <inkml:trace contextRef="#ctx0" brushRef="#br0" timeOffset="245589">14213 13489 18234,'-2'-7'3327,"1"2"-2004,1 5-1149,0 0-867,-4-10 693,6 27 0,-4-23 0,4 26 0</inkml:trace>
  <inkml:trace contextRef="#ctx0" brushRef="#br0" timeOffset="246197">14541 13571 25524,'26'23'70,"0"0"0,16 18-42,-44-14-6,-1 0-10,-4 4-12,-2-1 11,-2 2 6,-1-2-6,-2-2 0,1-3 232,0-5-226,1-4 22,2-5 131,3-4-47,2-4 52,1-1-52,3-5 111,0-3-139,2-5 0,3-3-11,1-3 79,12-13-102,-3 6 1,8-9-34,-3 10 22,1 2-3391,1 1 3380,-1 3 23,10-2-40,-10 7 12,6 0-29,-13 8 12,-1 3-11,-2 1-12,-2 3 17,0 2-5,1 4-12,0 3 6,2 2 23,1 2-23,1 2 3397,1 0-3436,11 9 45,-4-6-6,8 5-12,-8-11 12,1-2-16,-1-2 10,0-3 12,0-3-12,-1-2-5,10-8 5,-8-1 12,8-8-6,-9-2 5,0-3 18,9-16-12,-6 5-11,6-13-581,-8 7 559,0-3 28,1-2 10,0-3-4,-1 1-622,0 1 627,-4 4 6,-2 5 94,-4 0-44,-6 14 28,-6-1-68,-6 16 549,-6 0-554,-3 7 17,-2 3-45,-1 4 22,0 3-11,0 3 0,2 4-269,3 3 258,2 3-323,3 18 345,4-8-22,1 13-22,13 6-12,0-12-384,11 14 283,-1-16-196,3 0 101,5-2-179,3-1-2932,5-2 2147,3-1-637,4-3-2011,0-1 3842,5-1 0,-24-14 0,-1-3 0</inkml:trace>
  <inkml:trace contextRef="#ctx0" brushRef="#br0" timeOffset="246420">15314 13698 16132,'-50'-23'774,"0"1"1,12 6 0,7 0 1908,12 0-2577,23 9-44,7-1-17,9 1 1157,9-1-1191,8 2-20,-2 2 1,1 1 2,24 1-40,-6 0 0,3 1-480,-10 2 0,-2 1-217,0 0 1,0 0-1995,-5 2 1,-4 0 2736,14 4 0,-25-3 0,-3-1 0</inkml:trace>
  <inkml:trace contextRef="#ctx0" brushRef="#br0" timeOffset="246887">16684 13228 25217,'-30'41'84,"0"0"0,2 0 0,4-1-62,12-10 0,2 3-9,-3 8 0,-1 5 1,2-4-2039,2-2 0,0 1 1994,-5 22 0,4-2-153,16-5 145,8-6-963,12-6-1323,9-5 2325,11-1 0,-20-18 0,0-3 0</inkml:trace>
  <inkml:trace contextRef="#ctx0" brushRef="#br0" timeOffset="248437">17202 13861 23915,'13'5'778,"-2"-3"-560,-6-10 1,-1 0-18,0 0-10,0 0-28,-1 0-12,0-1-22,0 1 78,-2-4-129,0 4 1,0-3-12,-1 4-11,0-1 50,0-7-55,0 3 61,3-18-73,0 9 0,3-11-11,1 4-939,1-5 933,1-4-5,2-5-6,2-4 11,2-3-10,0-1-1,1 0 6,-1 3-6,-2 4 22,-3 7-606,-3 6 623,-3 7 17,-2 5 1,-1 5 10,-1 4-11,0 3-28,0 2 851,0 3-907,-1 1 691,-1 4-674,0 1 11,-6 17-5,2-4-6,-4 12 0,4-6 11,-2 1-252,2-1 252,0-1-6,2-1 1,0-2 0,0-2-6,2-2 0,-1-2 22,0-1-33,1-3 16,0-2 1,0-3-17,1-1 264,0-2-108,0-1-139,1-4-1,1 1 7,0-5-1,0 4-11,1-1 0,0 2 0,-1-1 5,0 2-665,0-2 212,-4 3-348,2 1-565,-2 0-1507,3 1 2868,4-1 0,-2 0 0,1-1 0</inkml:trace>
  <inkml:trace contextRef="#ctx0" brushRef="#br0" timeOffset="249556">17377 13339 23819,'-4'-32'199,"1"0"0,-3-17-81,7 53 16,0 3-5,0 4 11,0 0-11,-1 4 16,0 2-27,-1 2-6,-2 3-6,-2 2-38,-2 3 16,-1 2 0,-3 2-17,0 3 0,-2 0-5,-1 2-12,-2-3-5,2 0 45,-5 7-57,7-11-3374,-2 9 3374,11-21 124,0 3-17,4-14 17,2-1 0,3-6-23,3-3 202,13-16-218,-6 3-12,8-13 1,-11 10-12,-2-3 62,5-16-90,-4 4 2544,4-14-2571,-2 8 4,1-1-1218,4-1 1207,1 3-5,4 4-2711,-1 6 2711,3 6 6,2 5-275,2 5 241,1 5 17,2 5-6,1 2 458,1 5-446,11 10-23,-10 3 0,7 11 11,-16 0 612,-3 5-651,-3 5 824,-10-6 1,-2 2-859,1 20-98,-5-6 1,-3 3-767,-4-8 1,-3-1 104,3 1 1,-1-1-1166,-2-3 0,1-3 1986,0 15 0,3-24 0,1-3 0</inkml:trace>
  <inkml:trace contextRef="#ctx0" brushRef="#br0" timeOffset="249962">18554 13116 18908,'0'-9'3024,"6"-23"0,3-4-2480,1 12-345,0-12 0,1 1 97,0 17-66,0 3-73,-1 5-68,0 2-10,4 7-51,-3 8 0,6 8-6,-3 9-5,1 8-6,1 9-496,-1 7 496,-2 6-11,-2 8-568,-7-28 0,0 1 543,-2 1 0,0 3-867,-4 19 1,-2 2 776,-1-14 0,0 1-84,-3 14 1,-2 0-161,0-18 0,0-2-235,-1-2 1,0 2-2471,-6 10 0,0-1 2930,1-10 0,2-2 0,1-4 1,1-4-1,-2 0 0</inkml:trace>
  <inkml:trace contextRef="#ctx0" brushRef="#br0" timeOffset="250748">19617 13116 22001,'-41'-22'58,"0"0"0,3 1 0,3 10 37,3 24-22,-3 1 0,1 0-12,1 1-10,6 0 1551,3-1-1546,3 4-45,10-4 603,1 2-591,9-7 319,3-1-319,3 0 1023,4-2-1024,5 0-11,3-2-22,4 0 17,3 0-1,2-1 12,0 1 17,1 0-34,-2-1 11,-3 1-22,-2-1 33,-4 1-16,-3 0-1,-4 0 7,-3 0-24,-3 2 18,-1-1-12,-2 3 18,0 1-7,0 2 1,-5 7-6,1-3-6,-11 18 1,7-14 16,-6 10-17,5-12 6,-1 1 11,-3 0-5,-1 0 0,-3-1-1,-1 1 1,0-2 5,-1 0-11,2-2 0,1 0-3392,0 1 3392,5-5 0,3 2 11,6-7 0,2-2 6,3-1 0,2-1 11,5-1 3370,3-1-3387,4-2 0,1 0-11,2-2 6,0 1-1,-2 1-5,-2 0 0,-4 2 6,-3 0-12,-4 2 6,-2 1 62,-11 14-23,0-3-5,-9 11 5,0-6-6,-3 2 1,0 2-6,-1 2-17,2 1 12,-3 15-23,6 2-12,2 7 1,7-14-11,9-10-29,4-11-66,5-2-337,20 3-145,0-5-611,18 3-1395,-2-5-7057,0-1 9662,-3-2 0,-21-2 0,-9-1 0</inkml:trace>
  <inkml:trace contextRef="#ctx0" brushRef="#br0" timeOffset="251880">10234 15344 23394,'-32'-39'589,"0"1"1,-1 1 0,4 15-539,16 27-6,-6 8-17,11 10-5650,0 9 5639,-2 8-11,0 10 226,1-5 0,0 3-246,2-8 0,-1 0-328,-2 16 1,-1 2 287,3-13 1,1-1-59,-2 4 0,2-1-505,-1 2 1,0 3-88,1-4 1,0 4-1,1-3-305,-2 9 1,2-1 192,-1-8 0,1 2 1,0-4-457,1 1 0,-1-4-109,1-1 1,-1-3 777,0-3 1,-1-3 1497,-7 23 35,-2-14 1466,-3-13-716,-2-14 1589,-2-8-2295,-1-13 2158,-1-8-2051,-6-29-572,11 0-324,9 11 0,2-2 168,4-24-1118,8-6 832,1 30 0,1 0-17,3-2 1,2 0-12,1 0 0,2 1-781,2 1 1,0 0 758,1 3 0,2 1-14,-1 2 0,1 1-241,18-19 209,1 6-16,0 7-1019,-10 13 0,1 1 896,15-6 70,-15 9 0,2 0-142,2 3 0,0 0 5,19-7 137,-16 7 0,-1 0-36,17-6 72,1-1 51,-1-3 28,-1 0 39,-18 5 0,1-1 45,13-7 22,8-8 1472,-26 15-1197,-4-1-163,-11 9 221,-4 2-232,-7 6 3017,-3 2-3017,-3 2 1370,-6 4-1392,-1 2-45,-4 5-34,3-1-22,-1 2-6,1 2-22,-1 1-17,2 2-6,0 1-22,2 1-11,2 1-23,3 1-16,2-2-1,4 0-16,3-2-56,14 4 33,-3-7-10,10 1 27,-7-10 11,1-3 29,-2-2 16,0-4 73,2-8 0,-6-2 45,2-8 55,-10 2 276,-2-15-3595,-5 5 3376,-4-12-17,-3 10-1546,-2-1 1507,0 1 11,0 2 107,-3-5-1,-2 1-257,3 8-34,2 7-17,7 14 2599,1 2-2655,1 3 2218,-1 3-2420,2 5-263,0 2-2721,3 11 3248,3-2 0,-1-3 0,-1-8 0</inkml:trace>
  <inkml:trace contextRef="#ctx0" brushRef="#br0" timeOffset="252195">10966 15547 20621,'0'-4'3411,"0"0"-1271,0 4-2106,56-43-18,-30 39 4,22-3 0,0 7-37,-18 29-550,-6-3 1,-3 0 555,-8 8-2842,-6 1 2853,-4 3-28,-8-1-164,-3 1 158,-7-1 17,-3-3-705,-1-2 722,-1-6 12,-6 1 16,8-13 511,-5-2-500,9-11 2913,2-8-2907,2-4 248,1-9-220,3-4-6,3-6 39,6-24-66,3 11-20,4 3 1,2 0-4,8-8-15,-6 17 1,2 0-3,8-9 0,2 4-11,2 4-51,3 7-752,3 4 523,4 5-263,5 4-494,2 4-1024,3 4 1865,8 1 0,-27 3 1,-1 0-1</inkml:trace>
  <inkml:trace contextRef="#ctx0" brushRef="#br0" timeOffset="252599">12317 15380 15644,'11'-52'556,"1"0"1,-1 6 0,-1 6-80,-3 16-141,-1 5 1387,-1 5-1488,-2 4 1003,-1 5-1132,-1 3 2287,0 0-2348,-2 12 3262,-1 1-3245,-2 12-3404,-3 5 3404,-6 26-34,-1-5-506,5-14 0,0 1 478,-7 23-6,7-26 1,0-1 7,0 3 1,1-1-14,-1 2 0,0 0-15,1 1 1,0-1-34,1 0 1,1 1-54,1-1 0,1-1-23,1-1 1,2 0-1067,3-2 0,2 0 434,10 27-1071,7-23 1,4-1 1659,-2-7 0,0-1 0,19 17 1,-16-23-1</inkml:trace>
  <inkml:trace contextRef="#ctx0" brushRef="#br0" timeOffset="260398">13253 15992 18936,'-4'1'3495,"0"1"-695,4-2-2739,45-65-4310,-21 36 4280,7-12 1,0 1 18,-3 10-11,1-3 545,-3-1-562,-8 4 1,0-1 16,6-20-38,-10 8 1,2-7 0,-3 4 4,-3 5 0,-1 0-538,1-3 0,0-4 0,-1 4 537,-2 5 1,-1 2 5,0-1 1,0 1-203,-1 2 0,-1 1 191,3-28 12,-4 9 16,-4 1-6,-2 22-11,-4 2 1391,-5 21-1407,2 7 432,-5 7-421,4 8 10,-8 19-10,5-2 913,1 3 1,0 2-926,-3 13 3,6-14 1,-1 1-4,-4 19-648,0 1 665,2 2-5,2 0 2,6-5 0,0 1-8,2-21 0,1 0-22,2 27 0,3-3-2461,4-11 2483,8 9 6,1-24-757,1-4 740,4-5 670,0-5-670,2-5 5,1-6 565,2-4-570,1-7 5,3-4-28,2-6 29,3-6 245,17-16-240,-11 6 6,-14 9 0,-2 0 5,10-10-1872,-4 0 1883,-5 1 6,-4 1 256,-6 2-66,-6-10-151,-7 16-11,-5-5 1980,-6 18-1986,-2 2 800,-2 2-833,2 3 3380,-3 1-3397,4 3 11,-4 11-16,6 0 10,-2 9-5,2-1 6,-2 15-12,3-7 12,-1 11 28,4-4-34,2-9 0,3 7-23,4-14-3369,5-2 3375,5 0-5,3-4-458,5-1 452,3-5-23,19-4 40,-10-6 11,13-6 6,4-16-285,-12-1 284,-15 8 1,1-2 1020,-1-6 1,-2-1-954,13-15-56,-14 12 0,-1-3 13,-2-6 1,-2 0-25,-4 7 0,-1 0 10,4-11 1,-1 0-2311,4-15 2344,-3 1-185,-3 3 224,-4 6 23,-4 6 17,-2 5-6,-3 7 17,-1 5 333,-4 3-389,2 9 704,-4 3-771,2 8-6,0 4-11,-1 5 5,-1 5 7,-5 19-1,3-3-6,-3 13 2128,4-6-2139,2 3 1,0 3 305,3 3-317,1-12 0,1 0-39,3 20-600,0-20 1,1 1 498,4 0 1,1-2-107,8 17-791,4-4 1,3-1-475,2-3-66,-5-11 0,0-3 1594,1-2 0,-11-14 0,-1-1 0</inkml:trace>
  <inkml:trace contextRef="#ctx0" brushRef="#br0" timeOffset="260689">14276 15420 21645,'46'-13'73,"1"0"0,-4 0 0,-5 2-40,-5 0-33,2-2-145,17-4-169,-13 3-476,12-2-897,-18 5-7767,-4 2 9454,-5 2 0,-12 3 0,-5 2 0</inkml:trace>
  <inkml:trace contextRef="#ctx0" brushRef="#br0" timeOffset="261064">15586 15521 24552,'16'-44'470,"-1"1"1,0 3 0,-5 9-179,-7 20-88,-2 4-64,-1 4-42,0 1-75,-2 9-11,-2 1 5,-2 10 5,-6 19-27,3-5-1223,-5 17 1166,5-12-84,0 2-556,1 0-200,1-2-6950,1 16 7852,3-11 0,2-6 0,1-19 0</inkml:trace>
  <inkml:trace contextRef="#ctx0" brushRef="#br0" timeOffset="261442">16139 15100 22080,'-45'-27'199,"0"1"1,4 1 0,7 8-105,17 17 978,2 2-1033,3 4 350,2 2-373,2 4 186,1 2-203,1 3 582,3 1-593,1 2-6,1 0 23,3 1-6,1-1-3403,4-1 3392,3 0-6,1-4 6,4 0 33,1-5-22,2-2 0,-1-5 6,2-1-1,-2-5 23,1-4 23,-2-4-7,-1-5 18,-2-3 33,-3-2 7,-2-1 15,-3-1 6,-2-2 3398,-2 0-3263,-1-10-135,-1 9-5,-2-4-23,0 12-34,-2 6 1,0 2-34,0 4-28,-3 3-28,1 4 11,-2 4-33,2 4-241,-1 14-124,3-3-1988,-1 20-1753,5-12 3704,4 14 1,-1-25-1,1 0 1</inkml:trace>
  <inkml:trace contextRef="#ctx0" brushRef="#br0" timeOffset="261665">16504 15440 19227,'0'-7'3271,"0"2"-2655,0 5-196,0 0-151,54-61-2633,-26 38 2414,7-14 0,1 3 6,-5 17-22,0 1-818,0 3 711,-1 2-123,0 3-196,0 4-308,1 1-3703,9 6 4403,-7 3 0,-6-2 0,-14 1 0</inkml:trace>
  <inkml:trace contextRef="#ctx0" brushRef="#br0" timeOffset="261835">16528 15672 19911,'47'-28'4,"-1"1"0,-2 1 0,-4 4-105,0 8-118,1-1-206,3 0-348,-1-1-734,1 1-864,-2 0-6607,-6 3 8867,-6 2 1,-15 5-1,-6 2 1</inkml:trace>
  <inkml:trace contextRef="#ctx0" brushRef="#br0" timeOffset="262806">17713 15303 22929,'-12'-54'991,"-1"1"1,2 4-1,1 11-750,3 22-56,1 5-73,1 4-45,1 3-50,3 3-6,-1 1-11,2 3 6,-1 5 10,-1 7-16,0 6 0,-1 7-448,-3 7 341,-1 4-195,-3 5-939,2-8 0,0-1-8555,-4 16 9796,4-18 0,1-3 0,2-8 0,2-10 0</inkml:trace>
  <inkml:trace contextRef="#ctx0" brushRef="#br0" timeOffset="263081">18361 15170 16871,'-14'-34'-941,"2"9"2218,7 40-4957,1 2 3410,0 4 1,3-10 0,-1 0 0</inkml:trace>
  <inkml:trace contextRef="#ctx0" brushRef="#br0" timeOffset="263281">18468 15470 22240,'0'5'2083,"0"-2"-732,0-3-1172,0 71-2677,-2-36 2556,1 12 1,-2 0 14,-4-3-23,-5 1-44,-3 4-45,-6 1-62,-5 1-145,-8-1-276,-5 0-69,17-26 1,-2 0 590,-18 11 0,0-2 0,5-2 0,8-10 0,1 0 0</inkml:trace>
  <inkml:trace contextRef="#ctx0" brushRef="#br0" timeOffset="263765">17628 15311 18100,'2'-6'5921,"-1"1"-4751,-1 5-900,4-61-41,-2 44-61,2-46-89,-4 60 16,0 2-50,-1 25-23,0-6 1,1 23-18,-1-14-5,0 3 0,0 2 6,0 2-1449,-1 2 1437,-1 1-44,-2 3-79,-2-1-246,-1-1-1285,-3-1-2653,-1-4 3630,-3 2 1,7-17 0,0-1-1</inkml:trace>
  <inkml:trace contextRef="#ctx0" brushRef="#br0" timeOffset="264196">19363 15275 24231,'16'-39'203,"0"0"1,-1 3 0,-4 9-142,-8 22 390,-2 2-452,0 2 109,-1 7-210,-3 2-106,-1 8-309,-3 0-627,-3 3-1577,-1 2-6780,-1-1 9500,3-2 0,2-9 0,5-4 0</inkml:trace>
  <inkml:trace contextRef="#ctx0" brushRef="#br0" timeOffset="264700">19411 15332 7867,'-5'-10'-1288,"1"2"1008,4 11 0,1-1 0</inkml:trace>
  <inkml:trace contextRef="#ctx0" brushRef="#br0" timeOffset="265373">19403 15325 9996,'4'4'5982,"0"-1"-1932,-4-3-3199,-6-44-67,6 28-84,-3-34-50,7 37-62,2 0 370,3-6-555,-2 4-28,3-3-61,-3 6-39,0 2 189,2-3-144,-2 1-214,-1 0-5,-3 3-12,-2 3-10,-1 1-12,1 0-56,-1 1 28,0 0 1,0 0-7,0 1 1,0-1-23,0 0 6,0 0 5,0 1 40,0-2-62,0 2 11,0-1-17,0 3-10,0 0 16,-3 3-23,0 1 29,-1 3-12,-1-1 1,0 0 10,1 0-22,0-1 17,1 1-5,1-2 27,1 0-11,0-1-33,1-2 28,0 2-12,0-1 12,-1 1-1,0-1-10,-1 0-7,1 0 18,0 1-6,-1 1-17,1 1 6,0-1 11,1-1 39,0-1-33,0-5 11,0 2-17,0-4 11,0 4-11,0-1-11,0 0 22,0-1 0,0 1 11,0-2-22,0 1-5,1-1 10,0 2-10,0 1-23,0 1 22,-1 14-16,-1-2 11,-4 26 5,0-10 40,-5 13-46,1-7 12,-2 1-884,-1 2 861,-2 0 29,-1 1-40,1 0-44,0 1-124,1-1-223,2 1-421,2-3-689,4-2-2019,2-5-6152,2-4 9706,1-6 0,0-8 0,0-6 0</inkml:trace>
  <inkml:trace contextRef="#ctx0" brushRef="#br0" timeOffset="265772">19697 14772 13721,'-3'-4'6368,"0"1"-3315,3 3-2952,-24 36-23,17-18-28,-18 30-5676,24-29 5654,1 0 1397,4 4-1397,0-6 877,5 0-821,-1-8 16,5-4 130,8-3-135,-3-5-11,8-5 6,-7-6 16,2-2 34,-1-3 34,-1-2 33,-1-1 11,-4-1 477,-3-17-510,-5 15-45,-3-10-28,-7 21-5,-9 0-79,1 7-17,-6-1 3398,4 6-3393,0 2-16,0 1-39,-5 8 6,5 1-35,-4 6-273,2 8-62,7-4-248,-2 8-530,8-7-1256,1 2 2437,2 3 0,0-12 0,0 0 0</inkml:trace>
  <inkml:trace contextRef="#ctx0" brushRef="#br0" timeOffset="266131">20336 15077 26547,'-8'-30'0,"-2"11"-11,-9 41-6,-2 2-11,-17 16-1952,7-8 1986,-12 11-6,11-13 11,1 0-11,2-3 159,4-2-154,4-4-5,4-2 6,4-3-6,4-4 11,5-1-11,2-2 6,1-1 1473,7 1-1479,0-4 364,5 1-364,10-3-16,-4-1-12,10 0-23,-3-2-44,5 0-56,3-1-107,4-2-767,22-2-22,-10 0-567,-17 2 0,2-1 1614,7 0 0,-3 0 0,-3 0 0,17-2 0</inkml:trace>
  <inkml:trace contextRef="#ctx0" brushRef="#br0" timeOffset="266357">20872 15078 20190,'45'-27'5,"0"0"1,-4 2 0,-6 6-79,-13 14 1147,0 3-1583,-1 1 26,0 0-2788,-1 3-5358,-4 0 8629,-2 1 0,-8-1 0,-1 0 0</inkml:trace>
  <inkml:trace contextRef="#ctx0" brushRef="#br0" timeOffset="266548">20951 15252 18624,'53'-10'-431,"1"0"0,-10 2 0,-3 0-952,11 1-2158,-14 3 3265,4-1 0,-20 3 0,0-1 0</inkml:trace>
  <inkml:trace contextRef="#ctx0" brushRef="#br0" timeOffset="266956">21584 14901 19997,'-1'-4'3271,"0"1"-847,1 3-2412,-16 1-1,13 9 11,-13 6-11,16 10-5,0 4-92,0 3 97,-1 3-11,-2 0 11,-3 4-487,-4-2 459,0 1 28,-3-1 1,-1-3-1,-8 9-11,6-14 5,-4 5 405,9-19-376,3-3-12,3-5 29,2-4 371,2-2-360,5-10 758,3 0-787,6-10-10,1 0 10,2-3 12,1-2-11,3-3-23,-1-2-328,1-1 373,1 0 11,-1 0 6,2 3 0,0 2-1,0 4-10,0 3 11,-2 4-34,0 4-22,0 4 0,-2 2-12,1 2 6,1 5-5,0 1-6,0 7 11,-2 3-11,0 3 11,-2 3-22,-4 2-39,-2 1-6,-5 3-79,-2-1-229,-2 2-459,-2-1-869,-3 0-3303,-1-2-4836,-1-4 9054,2-4 0,2-8 0,0-3 0</inkml:trace>
  <inkml:trace contextRef="#ctx0" brushRef="#br0" timeOffset="268444">22788 14996 23198,'0'-7'1820,"0"1"-1377,0 6 122,0 0-738,-14-59-673,10 47-319,-9-43-1709,15 62 2874,2 3 0,-2-4 0,1 0 0</inkml:trace>
  <inkml:trace contextRef="#ctx0" brushRef="#br0" timeOffset="268669">22695 15328 24411,'-12'52'46,"0"0"1,1-4 0,-2-6-64,-7-6-56,-4 0-117,-3 0-1516,-3 2 983,-4-1-543,-3 3-1131,-4 0-4694,-1 2 7091,17-17 0,1-1 0,-2 1 0,2 0 0</inkml:trace>
  <inkml:trace contextRef="#ctx0" brushRef="#br0" timeOffset="269016">23602 14835 26704,'-14'41'24,"0"-1"0,1-2 1,1-3-36,1 10-12,0 3-1189,1 1 1112,0 2-108,4 1-267,0 0-985,5-15 1,0-1-4954,2 18-3148,1 10 9561,2-31 0,-2-16 0,0-7 0</inkml:trace>
  <inkml:trace contextRef="#ctx0" brushRef="#br0" timeOffset="269996">23775 14481 9772,'0'-3'6441,"0"1"1087,0 2-7382,-15-38-62,11 28 16,-13-23-77,14 38-1,-2 6 6,1 1-5,0 3 5,0 1-17,2 1-3403,1 1 3392,0 0 17,7 6-34,7-1 6,3-2-6,13-4 34,-9-11 11,5-1 16,-9-5 35,-4-4 27,-2-2 325,-2-15-296,-4 5-6,-4-10 3510,-7 3-3522,-1 6 62,-8-10-89,1 12-62,1 2-17,2 7 6,4 5-6,-1 5-33,1 3-68,-6 13-16,4-1-455,-7 21-44,9-12-425,-1 12-757,7-9-2162,0 2-5153,2-4 8254,2-4 0,-2-12 0,1-6 0</inkml:trace>
  <inkml:trace contextRef="#ctx0" brushRef="#br0" timeOffset="270259">24357 14837 26282,'-2'-41'311,"0"-1"1,0 6 0,0 9-278,2 20 125,0 6-159,0 7 48,0 3-31,0 21-11,0-3 5,0 13-56,-4 18-228,0-10 29,-1-2 0,-2 0-3610,-2 12 3392,3-20 0,0 0-849,0 12-1133,2-4 175,3-4-1271,0-6-5125,1-6 8199,0-9 0,0-10 1,0-6-1</inkml:trace>
  <inkml:trace contextRef="#ctx0" brushRef="#br0" timeOffset="270443">24008 15140 17977,'-5'-3'4683,"2"0"-2482,3 3-2190,69-61-4036,-31 44 3985,8-16 1,3 3-140,0 26 271,1 2-831,2 1-965,0 1-7572,-5 0 9276,-8 1 0,-19 0 0,-8-1 0</inkml:trace>
  <inkml:trace contextRef="#ctx0" brushRef="#br0" timeOffset="270677">25245 14611 25976,'-10'31'17,"1"1"0,-9 25-23,8-24-773,-1 2 695,1 1 95,1 0-997,0 17-1753,5 2-989,3 1-574,6-8 3830,6-12 0,-5-17 0,1-2 0</inkml:trace>
  <inkml:trace contextRef="#ctx0" brushRef="#br0" timeOffset="270884">24968 14996 13614,'-2'-2'6727,"0"0"-2330,2 2-4341,83-46-56,-48 33-579,16-13 1,-1 4 522,-16 19-89,0 1 69,-1 1-815,0 0 891,17 0 0,-28 1 0,9-2 0</inkml:trace>
  <inkml:trace contextRef="#ctx0" brushRef="#br0" timeOffset="271324">25806 14409 22819,'41'-17'59,"0"0"1,-4 2 0,-7 10-15,-15 36-11,0 5 375,-1 3-392,1 4-17,0 4-812,0 4 812,1 4-17,-1 3-6,-1 3-75,-6-14 0,-1 2-34,-1-12 1,-2 1-506,1 12 1,-1 0 283,-3-15 0,-1-1-190,-2-1 0,-3 0-686,0-1 1,-3-1-1522,-3-1 0,-2-1 2750,-5 2 0,0-3 0,-2 3 0,-1-4 0</inkml:trace>
  <inkml:trace contextRef="#ctx0" brushRef="#br0" timeOffset="272033">26837 14545 23252,'-53'-4'117,"0"0"1,9-2 0,4 5-39,0 22-46,19-9-16,-3 6-11,13-7 10,4 1 337,4 0-336,2 1 114,5 0-119,4-1 43,4 0-55,5-1 5,4-1-10,3-2-131,4 2 131,2-2-7,3 0 12,1 0 0,-1-1 12,-1-1-7,-5 0 1,-4-2 16,-6-1-16,-5-1 5,-5-1 11,-4 1-33,-2 0 28,-3 1 337,-5 2-326,-4 1 11,-5 2-17,-4 2-5,-4 0 0,-4 2 5,-1 1-5,0 1 5,0 0-10,3 1 10,2 0-11,4 0 0,4-1-5,4 0-6,4 0 6,4-1 10,2-1 12,1-1-5,5-1 5,1-1 5,6-1-10,2 0 16,4-1-33,2 0-3387,3-1 3386,2 0 1,-1 0 5,-2-2-263,-2 0 252,-3-1 22,-4 0-22,-3 0 0,-3 1 3248,-3-1-3248,-2 2 28,-5 1-23,-2 1 403,-6 2-391,-3-1 6,-3 0-1,-3 2-5,-2 1-3381,-2 1 3381,0 4-514,1-1 503,0 3-367,-4 8 350,9-5 22,-2 8 0,11-9-11,5 0 2959,2 0-2959,5-1-6,2 1 6,4-2-22,4 0 22,4-2-11,3-2 0,4-3 493,3-2-605,3-4-124,1-2-234,0-2-537,1-3-909,1-2 1927,3-4 0,-16 4 0,-2-2 0</inkml:trace>
  <inkml:trace contextRef="#ctx0" brushRef="#br0" timeOffset="273095">15149 16824 17249,'-1'-4'3870,"1"1"-2122,0 3-1624,-64-28-46,41 23-504,-14-9 1,2 4 459,20 17 287,0 4-288,1 4 117,0 3-144,0 3-12,-2 3-5,-4 13 22,0 6-11,1-1 459,6-2-476,9-14-34,4 8 12,6-10-151,14 10 61,2-18-196,33 2 129,-13-12-1717,20-2 1672,-11-7 34,1-3-2812,1-4 2856,0-5 74,-3-1-1814,-2-3 1981,-5-1-1002,11-8 1165,-19 6 559,4-5-458,-22 10 0,-7 2 212,-6-3-369,-5 5 1489,-4-1-1568,-3 7-28,-1 3 2247,-2 1-2230,-5 6 3325,2 2-3386,-3 4-12,6 2-11,1 1 17,2 1-5,-2 16-29,6-11 0,-1 12-5,6-14-22,2-1-7,3 1-32,4-2-24,5 0-184,16 1 124,-3-5-468,12 0 518,-9-8-150,2-2 222,-2-5 51,-3-3-3149,-2-5 3227,-3-3-2075,-4-4 2136,-4-1 368,-4-13-289,-5 5 34,-4-9-6,-6 10 103,-3 0-114,-5 2-27,0 0-51,-2 4-51,-2 3 2187,1 3-2243,-1 3-5,1 4-29,0 3-1331,1 2 1309,0 3-22,0 4 17,2 1-6,-1 6-34,0 2-11,0 5-39,1 2-227,0 3 54,1 3-1150,-2 15-273,5-8-2774,1 9 4454,6-9 0,2-16 0,-1-1 0</inkml:trace>
  <inkml:trace contextRef="#ctx0" brushRef="#br0" timeOffset="273386">16585 16827 18476,'0'-5'4615,"0"1"-2301,0 4-2297,-45-38-12,32 30-4251,-34-27 4246,45 39 905,-1 1-889,1-2 12,1 1-16,-1-2 16,2 0 44,-1-1 3348,-1 0-3408,0-1-7,-1 0 12,1 0-17,0 0-11,0 0-90,-1 0 39,2 0-196,-2 0 57,2 0-63,-1 1-88,-1 0-175,-1 1-234,-1 2-2292,-5 2-1321,2 0-4342,-3 0 8716,4-2 0,4-2 0,1 0 0</inkml:trace>
  <inkml:trace contextRef="#ctx0" brushRef="#br0" timeOffset="274259">16068 16913 21970,'9'-41'317,"-1"-1"1,0 4 0,-2 8-89,-4 21 1161,-1 2-1216,0 3 341,-1 2-510,0 10 233,0 2-205,-4 24-2710,0-6 2655,-4 15-12,0-8-1796,-1 4 1830,-1 0-1662,-2 1 1662,0-1 0,-1-1-72,2-2 72,0-4 22,2-5-16,2-5 1640,1-6-1612,2-4 27,2-6 1863,2-3-1862,4-10 3308,4-4-3331,5-10 229,4-1-240,4-6-11,3-1-1677,3-5 1682,1 0 6,2-2-11,0-1 16,-8 11 1,-1 0 11,10-13 22,8-8-27,-15 20 10,-4 4 23,-1 4-34,-4 5 11,-2 4-38,-2 5-7,-1 2 18,3 5 1676,-3 3-1699,7 4 0,-3 4 0,4 3 11,1 2 12,1 2-1231,-1 2 1191,0 2 23,-1 1-568,0-1 568,-3 1 5,-1-2-28,-2-1-262,-2-1 268,0-3 16,-3-1-10,-1-4 1093,-2-4-1099,-1-4 622,-2-2-594,4-5 337,-1-4-337,5-5 0,1-5 0,2-2-3398,18-25 3398,-10 14 5,13-17 1,-17 21 100,5-8 28,-4-1-61,-3 1-6,-6 4 28,-6 11-17,-2 1-22,0 2 3380,-2 2-3391,-2 2-6,0 1 22,-2 1-95,2 5 29,0-1-12,3 5 11,0 0-11,-1 3 5,2 1 23,-2 4-33,2 0-1,0 2 1,0 1 5,2 2 16,1 1-10,4 2-6,2 2-28,10 13 28,-2-6-862,20 23 851,-11-17-17,10 12 11,-10-13 6,-2 1-29,-5-2 1,-4-1-28,-7-3-17,-3-2-39,-9-1-45,-5-2-28,-7-1-62,-6-3-800,-34 2 526,17-9-1321,-23 1 727,28-11-700,3-4-2162,3-2 3988,1-5 0,13 5 0,3 0 0</inkml:trace>
  <inkml:trace contextRef="#ctx0" brushRef="#br0" timeOffset="274810">17576 16900 19580,'2'-6'4021,"-1"2"-2470,-1 4-1287,6-68-5706,-5 44 5534,2-15 1,-2 2 64,-4 22 1386,-4 4-1448,1 2 843,-2 3-904,0 3-18,-1 2 12,-2 5-11,-2 2-17,-3 6 17,0 3-23,-4 4-5,0 3 11,0 4-643,-10 17 643,7-8 5,-5 13-10,12-14-12,2 0-2046,3-2 2063,4-1-18,4-3 18,12 9 1997,14-2-1991,5-5-6,23-7 646,-18-17-674,24-11 2514,-26-6-2469,9-11 16,-15 1-3040,-3-4 3085,-4-2 1,-4-3-113,-4-4 123,-6-1-21,-3-2-905,-5 0 933,-5 1 56,-4 2-40,-11-3-73,5 13 2571,-13-4-2599,15 19-11,-3 2 103,8 6-137,0 4 1375,1 2-1448,-1 5-106,1 3-207,-1 2-526,3 2-942,1 1-3758,3 2 5646,2 3 0,2-12 0,1 1 0</inkml:trace>
  <inkml:trace contextRef="#ctx0" brushRef="#br0" timeOffset="275141">17894 17202 21218,'18'-41'237,"0"0"1,1 1 0,-2-2-1,0 1 1,-3 4-188,-2 4 1,-3 2-9,0-3 0,-1-2-1342,-1-4 0,-1 0 1334,-2 10 0,-1-3 117,1-29 0,0 1 400,-2 3-481,-2 16 0,0 2 1032,-2 11-1018,-1 8 620,-2 6-660,1 6 2757,0 5-2750,-2 2-57,0 7 1701,-2 4-1678,-9 17-364,2-2 347,-6 13 0,6-6 0,0 3 17,2 5-34,1 3 6,3 4-3229,3 2 3206,2 3 1,3 2-306,3 1 154,2-15 0,1 0-184,5 18-306,1-10 0,2-1-479,4 3 428,-5-19 1,0-1-1594,8 5-2122,-1-5 4441,4-4 0,-11-12 0,-1-2 0</inkml:trace>
  <inkml:trace contextRef="#ctx0" brushRef="#br0" timeOffset="275501">18296 16956 26508,'6'-31'22,"2"6"-27,9 28 10,3-1-16,3 1 17,3-2 11,12-1-357,-9-2 351,8-1-11,-15-5 96,3-5-85,-8 2 12,-1-5-1,-10 5 17,-3-1-5,-2 1 344,-7-8-316,-1 6 22,-6-6 78,-8 3-84,5 4-16,-6-2-12,8 8-27,1 1-1,1 2-11,2 2 6,1 0 6,1 3-23,0 1-6,0 4 12,1 1 16,-4 11-16,2 5-1,1 3-5,5 2 6,2-5-23,3 1-297,3 1 241,4 2-84,3-1-100,2-1-208,4-1-353,4-2-599,2-5-1574,4-2 2991,6-3 0,-16-7 0,-1-1 0</inkml:trace>
  <inkml:trace contextRef="#ctx0" brushRef="#br0" timeOffset="275698">18941 17071 26911,'-11'-6'-1528,"3"1"0,8 5 1,0 0-1</inkml:trace>
  <inkml:trace contextRef="#ctx0" brushRef="#br0" timeOffset="276574">18954 17140 25913,'49'-26'91,"0"0"1,-4 1-1,-6 3-46,-9 2-22,1-2-787,0-3 753,1-3-943,-2-3 970,-2-3-16,-3-4 34,-4-5-20,-10 7 0,-3 0 20,3-24-395,-6 20 1,-2-1 371,-3-18 0,-1 3-720,-3 2 726,-1 6-274,0 9 257,0 8 776,0 11-776,1 8 1161,-2 7-1184,-2 13 1036,-1 1-1002,-2 11 877,3 0-894,-1 4 6,2 3 0,1 2 17,2 4-37,2 3 1,0 1-1178,0 12 1200,0-9 0,0 0-14,0 4-12,0 1 29,0-1-3018,2-1 3017,1-1-27,8 14-531,-1-15 513,8 10-105,7-12 22,-2-13-6,8 2-145,-5-17 123,2-4-73,2-4 17,1-4 32,0-6 52,1-4 84,0-7-587,-2-2 632,1-5 16,-2-3 23,-2-4 39,-3-1 1898,-2-2-1864,-5 2 500,-1-9-456,-8 14 6,0-4-34,-6 16 225,-6-1-264,-1 6 1904,-6-1-1954,2 7 687,-2 1-687,0 3-12,-1-1 528,-7 9-538,4-1-7,-4 7 24,3 6-74,5-3 40,-1 8-18,6-6 1,2 1 17,2 2-29,2 1 12,1 1 0,4 0 11,3-1-67,12 10 22,0-10-22,8 5-442,-3-11 464,1-3-33,1-3 61,0-3 23,-1-4 5,0-3 11,-2-5 1,-2-4 27,-4-5-16,-3-4 33,-3-2 11,-2-4-33,-4-2 496,-1-2-463,-2 0 6,-3-1-203,-2 3 186,-2 0-17,-2 2 6,0 3-5,-3 3 10,-5-2-83,-9 6 33,4 3-50,-3 6 16,12 8-16,1 2-28,0 4 278,4 1-374,0 2-77,4 1-152,1 1-224,3 1-281,4 1-497,4 0-1172,7 1-6861,2-2 9427,0-2 0,-8-7 0,-4-2 0</inkml:trace>
  <inkml:trace contextRef="#ctx0" brushRef="#br0" timeOffset="277040">20653 16810 25008,'-38'-21'119,"1"1"0,-1-1 0,-14-8 0,7 12-63,12 28-1158,-1 3 1135,1 2-38,0 2-1,5 2 634,-4 7-617,14-5 0,2 5 360,15-8-371,9-1 11,6 0 0,12-1-5,6-1-15,-1-7 1,1-1-145,18 1 167,-15-4 0,0-1-10,13-3 30,-1-5 27,-3-2-349,-5-7 445,-4-4 33,-7-4 12,-5-5-2803,-5-2 2819,-6-3-11,-5-1 243,-4 2-293,-2 0 74,-4-7-231,-2 6 0,0 4 591,0 11-591,4 12 299,1 4-299,3 7 3392,1 8-3392,4 8 0,1 10-1829,2 8 1829,-1 11 0,1 8 0,-6-7 0,-1 3 0,-1-11 0,0 1 0,-2-4 0,1 2 0,-1-2 0,-1 7 0,0-2 0,0 1 0,0-1 0,1 0 0,1-1-40,-1-3 0,2 0-53,0-3 1,1-1-6,0-4 0,0-1-109,2 23 17,-3-12-665,-11-13 771,-6-12-57,-14-10 124,-5-7 11,-6-12-1242,-3-6 1232,1-11-18,2-7 17,3-8 40,8-7-40,8-5 0,10-4-73,8-1-100,13 0-68,8 2-1297,9 2 1034,7 3-325,6 3 38,-18 25 1,2 1-1316,1 0 1,2 1 2122,7-2 0,-2 2 0,3-2 0,1 3 0</inkml:trace>
  <inkml:trace contextRef="#ctx0" brushRef="#br0" timeOffset="278191">18748 17107 10640,'4'0'4946,"-1"0"1103,-3 0-5909,43-28-28,-32 21-68,30-20 68,-47 30-56,0 1-10,-2 1-12,2-1-1,2 0 1,0 0 11,1-1 11,1 0 11,0 0 11,0-2 34,0 1 6,0 0 16,0 1 23,-1 0-11,0-1-1,-1 1-22,1-1-39,-1 1 6,0-2-23,1 0-22,0 0 0,1 0-34,1-1-11,1 2 11,0-1 12,1 3 5,0-3 5,2 2 1,0-2 27,1-1 18,1 0 50,0 0 179,2-3-129,-3 1 28,2-4 0,-3 1-5,-1 0-28,-1 0-56,0-1 89,-1 0-129,0 2 1,0 0-18,0 3-33,-1 0-39,-3 1 5,0 1 6,-1 0 6,2 1-6,1 0-28,0 1 28,1-1 17,1 0 22,1 2-39,0-1 6,1 1 5,-1-1-28,0 0-11,1 0-90,-2 1-262,1 0-4695,0 2 5075,0 0 0,-1-1 0,1-3 0</inkml:trace>
  <inkml:trace contextRef="#ctx0" brushRef="#br0" timeOffset="278749">21417 16516 23602,'27'-42'586,"0"0"0,-1 4 1,-9 9-144,-15 24-270,-3 4 17,-3 6 79,-12 14-135,-1 2-27,-11 11-821,5-4 793,-2 6-46,0 2 1,-1 4-12,3 3-5,0 3 0,4 2-34,4 2 0,4 1-864,6 0 875,5 1-2785,7 0 2774,8 0-843,9-1 725,8-2-100,7-2-168,5-3-275,4-6-308,1-6-341,1-5-1989,-2-8-6515,-6-6 9694,-8-4 1,-16-6 0,-8-1 0</inkml:trace>
  <inkml:trace contextRef="#ctx0" brushRef="#br0" timeOffset="279115">22077 16846 21114,'22'-36'2630,"0"1"0,-6 9-2507,7-11 0,-3 5 191,-16 26-298,-3 5 24,-3 5 38,-9 16-56,1-1-10,-6 10 4,3-5-27,0 1-3392,1 0 3381,1 0-282,-2 12 103,6-10-214,0 9-324,6-12-3081,2 8-5792,3-10 9612,1 3 0,-2-18 0,-1-3 0</inkml:trace>
  <inkml:trace contextRef="#ctx0" brushRef="#br0" timeOffset="279475">22460 16604 15821,'0'-6'5651,"0"1"-2100,0 5-3472,-62-33-2156,42 29 2096,-15-14 1,3 7 683,23 21-675,1 0 364,2 1-364,2 0 0,1 1-11,2 0 1145,0 1-1134,2 0-12,2-2 7,2 0-18,5-1 29,2-2 5,4-2-16,2-2-12,2-2 6,2-1-6,0-4 22,0-1 29,-3-5-12,-1-3 18,-4-2-7,-2-3 29,-4 1-1,-2-3 7,-4 1 4,-1-1 203,-9-13-236,1 14-33,-7-8-6,4 16-12,0 4-10,-1 2-12,2 2-16,-1 1-12,2 3-27,0 3-331,-1 8-140,3 0-2146,1 14-1371,5-10 3201,5 8 0,-3-16 0,3 1 0</inkml:trace>
  <inkml:trace contextRef="#ctx0" brushRef="#br0" timeOffset="279724">22885 16378 25631,'-14'-38'71,"0"1"0,0 1 0,6 12-60,8 23 811,0 1-811,1 7 295,4 3-300,4 10 5,5 6 137,4 8-137,5 7-557,5 6 546,1 4-1528,-13-23 1,-1 0 1524,1 2 0,-1 1-8,-1 0 0,-1 1-217,-1 2 0,-2 0 205,-1 0 1,-2 0-34,-2 0 0,-2 0-587,-2 0 0,-2 0 486,-3-1 0,-3-1-132,-2 0 1,-3-1-180,-4 0 1,-3-3-371,-3 1 1,-3-2-1236,-2-1 1,-2-2 2072,-8 2 0,1-2 0,-4 2 0,1-4 0</inkml:trace>
  <inkml:trace contextRef="#ctx0" brushRef="#br0" timeOffset="281117">13698 17658 21964,'35'-31'7,"0"-1"1,-3 2-1,0 8 16,12 17-7,1 2-10,-1 1-6,-2 1 0,-6 2-6,-7 1 862,-8 7-856,-10 0 309,-11 5-309,-11 0 39,-10 1-28,-6 0 158,-3 2-146,-5-1-12,0 1 28,-2-2 466,2 1-359,-10 2-84,15-5-505,-5 2 488,20-6-28,2-2 33,6-1-16,2 1 22,3 0-56,1 1 6,1 2 22,0 0-17,0 0 56,2 1 465,1 0-515,1-1-12,2 0 1,2 0-1,1-2-10,3-1 5,1-2 17,11-2-12,6-2-10,1-2 27,1-2 0,-12-1 18,-1 1-40,-3 1-6,-3 2 17,-4 0-5,-2 0 55,-4 2-16,-1 0 106,-3 10-55,-4-1 111,-17 22-174,4-14 18,-11 14-11,10-16-29,1 0 0,2-2 17,1 5 6,6-3-34,2-2 22,8-3 0,4-5 34,3 0-56,5 1 6,3 1-3387,3 2 3364,1 2 23,2 2-34,10 9 11,-9-5-2251,7 7 2268,-11-9 0,-2 1-6,5 5 17,-8-4-5,1 3-6,-11-8-207,-1-3 145,-3-1-50,-4-3-68,-4-1-200,-6-2-225,-4 1-392,-7-2-734,-5 2-2492,-8 1-4896,1 0 9119,2-2 0,17-1 0,6-2 0</inkml:trace>
  <inkml:trace contextRef="#ctx0" brushRef="#br0" timeOffset="282156">10389 18274 18324,'-4'0'3708,"0"-1"-1428,4 1-2117,84-68-130,-48 48-1009,0-4 1,7-6-1,-8 11 971,-4 14-2010,5 1 1993,-19 4 11,-5 6 16,-6 1-5,-7 6 0,-6 1 0,-7 2-17,-5 3 6,-4 0-22,-4 2 10,-17 7 6,10-6 872,-11 3-878,18-10 46,-6 3 3041,11-5-3025,-3 6-50,16-11 22,2 3 1,5-5 4,1-1 18,1 1 1017,2-1-1023,1 1 0,2-1-17,2 0-6,2 0 7,2-2-7,2 2-16,4-2 0,2-1-12,4-1 35,2 0-24,3-1-4,16 0-822,-11 0 850,9 0-1,-20 1 11,-6 1-5,-5 1-6,-6 1-5,-8 5-1,-6-2 7,-8 4-1,-4 0 820,-18 5-842,7-1 0,-9 4-11,13-4 33,4-1-22,3 0-23,0 3-11,9-4 56,2 2-11,9-5 0,8 2-11,-1-1 11,7 2 0,-2-2 28,0 0 56,0-1 34,-2 1-1,0-1-16,-1 0-347,8 12 190,-5-7 89,5 10 40,-9-11 6,-1 0-23,-1-2 28,-3-1 39,-6 1-84,-2-5-5,-7 1-23,-2-6-112,-16 0-4822,-26-1 4923,5 1 0,4 0 0,27-1 0</inkml:trace>
  <inkml:trace contextRef="#ctx0" brushRef="#br0" timeOffset="329723">17299 14242 11672,'-49'0'670,"0"0"0,5 0 1,6 0 245,8-1-793,11 1 1472,9 0-1544,9 0 1041,9-1-1042,8 1-143,9-1 121,7 1 5,7-2 1210,7 2-1271,4 0-445,5 0 361,2 0-34,2 0-53,-16 0 0,0 0-725,-10 1 1,0-1 772,10 1 0,0 0-110,2 1 1,-2 0 959,-10 0 0,0 0-736,19 2 1,-3 1 13,-3 0 101,2 2 540,-43 0-523,-14-4 1,-19 3-1,-12-3 17,-8 1 1460,-6 0-1454,-6 0 44,1-1 1,-3 1-110,22-3 0,0 1-33,-22 1 0,-1 0 173,15-1 1,3 0-93,10 0 0,1 0-12,-10 0 1,2 0-2303,-11 2 2325,5 1-5,5 0 10,5 0 18,5 1 392,6-1-393,6 0 832,6-1-921,7-1 3343,4-2-3299,7 0 6,5-1 1,6 0-40,8-3-23,7-1 18,33-8-2804,-8 1 2758,-16 4 1,4 0-17,4 0 0,3 1-203,3 0 0,2 1 200,-1 0 0,-1 1-557,-2 0 0,-5 1 571,15 1 11,-25 1 1,-2 0 27,10 0-6,-2 0 2289,-36 1-2227,-15 2 39,-14 2 46,-11 0 32,-8 2 7,-5 0-2266,-4 1 2188,0-1-77,18-3 0,0 1-92,-12-1-67,-4 0-180,29-2-503,12-1-2079,7-1 2857,13-2 0,-6 2 0,6-2 0</inkml:trace>
  <inkml:trace contextRef="#ctx0" brushRef="#br0" timeOffset="338332">14713 17727 15698,'-3'0'151,"0"0"2582,3 0-2256,63 30-2668,-23-17 2319,8 5 1,3-1-1050,-17-11 1,-1-3 967,5 2 1,1-1-20,4 0 0,2-1-20,3 1 1,1 0-1,5-1 0,0 0-11,2 0 1,7 0 16,-17-2 1,7 0-1,3 1 1,0-1 0,-6 0-436,11 0 1,-4 1-1,4-1 423,-6 0 0,4 0 1,3-1-1,-3 1 1,-4-1-492,6 1 0,-5-1 1,1 0 499,3 0 0,1 0 0,0 0-1,-13 0 0,0 0 0,0 0 0,0 0-163,2 0 1,0 0 0,1 0 0,-1 0 171,2 0 1,0 0-1,0 0 1,1 0-54,1 0 1,0 0-1,0 0 1,0 0 59,1 0 1,1 0-1,-1 0 1,1 0 8,0 0 0,0 0 0,1 0 0,-1 0 5,1 0 1,0 0 0,0 0 0,0-1 22,-1 1 0,0 0 0,0 0 0,4-1 8,-8 1 0,3-1 0,2 0 0,-1 1 0,0-1 0,-3 0-17,11 1 1,-2-1-1,-1 0 1,3 0-24,-11 1 1,2-1 0,1 0 0,0 0 0,-2 0-1,-3 0 11,7 0 0,-3 0 0,-1 0 0,0 0-3,1 0 1,0 0-1,0-1 1,0 1-5,-1-1 0,1 1 0,-1-1 0,1 1-2,-1-1 1,0 1 0,0-1-1,-1 0-19,1 1 0,0-1 0,0 0 0,-1 1 11,0-1 0,0 1 0,-1-1 1,1 1-10,-1-1 1,0 1 0,-1-1 0,1 1 2,-2-1 1,-1 1 0,1 0-1,2 0 3,1 0 1,3 0-1,2 0 1,-2 0-1,-3 0-13,-1 1 1,-2-1 0,0 0 0,1 1-3,12-1 0,3 0 0,-1 1 0,-5 0 71,-4-1 1,-4 1-1,-1 0-101,-1 0 1,-1 0 0,0 1 7,-4-1 1,0 1-1,-1 0-347,17 1 1,-1 0-1356,-5 1 1,-2 0-2790,-8 1 0,-3 0 4506,-7 0 0,-4-1 0,1 1 0,-15-1 0</inkml:trace>
  <inkml:trace contextRef="#ctx0" brushRef="#br0" timeOffset="386914">562 6484 21272,'-29'-40'1395,"0"0"0,-1 1 1,-8-15-1,2 7-1142,10 20 0,3 4-844,-2-2-289,-16-13 535,31 31-56,4 3 93,3 2-465,2 1 562,0 3 1646,1 4-391,2 18-81,0 0 50,4 33-139,0-18-586,0-4 1,1-1-1294,3 6 1292,4 10-1424,-3-19 385,-1-4 84,-1-2 29,-1-4 542,4 5-97,-4-10-4,4 1-61,-3-9-136,1-2 135,2-4 253,10-7 207,0-5-1642,10-11 1634,2-8 101,7-9-365,-16 15 0,1-2 340,4-2 1,3-4-827,4-3 1,5-3 0,-1 0 667,-6 6 0,-2 2 0,3-3-106,0 1 0,3-2 0,-1 0 0,0 2-459,2-3 1,-2 2 0,2 1 457,0-2-1,1 1 1,-1 0-25,1 1 1,-1-1 0,1 1 2,-2 2 1,-1 1 0,2-2-14,10-5 1,2-1 0,-3 3-39,4-1 1,-1 1-36,-11 7 1,1 0 0,-4 5-201,-6 5 0,-3 4-1178,18-5-3913,-15 12 5330,-10 13 1,-12-4 0,-4 6 0</inkml:trace>
  <inkml:trace contextRef="#ctx0" brushRef="#br0" timeOffset="409857">3346 13482 18666,'-18'-21'1199,"18"1"-3182,60 16 2081,-23 0 0,3 1-1429,7-1 1,2-1 1375,6 1 0,3-1-389,-15 1 0,0 1 0,1-1 355,2 1 0,2-1 1,0 1-5,2-1 1,0 0-1,1 1-436,1-1 0,0 0 1,1 0 433,0 0 1,0 0 0,0 0-3,1 0 1,0 0 0,0 0 1,-3 1 1,0-1 0,6-1 5,-5 1 0,5 0 0,3-1 0,0 0 1,-3 0-177,3 0 0,-1 1 0,0-1 0,1 0 170,-4 1 1,2-1-1,0 0 1,-1 1 0,-4-1 15,13 0 0,-4 0 0,-5 1-10,3 0 0,-3 0-3,-2 0 1,0 0-4,-3 1 1,0 0 0,-3 1 0,-1-1-1,-2 1 1,-1 1-4,-4-1 1,1 1 0,8-1 0,-2 2 226,-15-1 1,-2 0-227,4 1 0,-3 0 1302,-6 0-1310,-14 0 1763,-17 0-1764,-17 0-28,-21 0 1085,12 0 0,-2 1-1088,-9-1 1,-3 1-701,-8 1 1,-2-1 706,13 0 0,-2 0 1,0 0 6,-4 0 1,-1 0 0,-2 0 7,-3 0 0,-1 0 0,-1 1-708,-2-1 1,-1 1 0,0 0 722,-3 0 0,0 0 0,-1 0 4,15 0 0,1 0 0,-1 0 1,0 1-359,0-1 1,-1 0-1,1 0 1,0 0 369,-15 2 1,-1-1 0,1 1-226,2 0 1,-1-1 0,2 1 232,1 0 1,1 0-1,1 0-27,2 0 1,1 1 0,0-1 19,4 0 0,0 1 0,0-1 34,3 1 0,1 0 0,0 0-48,2 0 1,1 0 0,-1 0 1,-18 4 1,0 0 5,1 0 1,1 1 80,2 1 0,-1-1-76,3 1 1,0 0 14,2-1 0,1 1-1,2-1 1,2-1 11,3 0 0,2 0 319,3-2 0,2 0-336,5-1 1,1 0 7,-22 3 1268,7-1-1346,23-3 28,8-2 1490,26-3-1361,12 0 0,16-2 0,16-3 198,-18 1 0,2-2-252,6 0 1,3-1-9,8 0 1,1-1-833,7-1 1,1 0 803,-17 3 1,1 0 0,0 0-397,4-1 0,0 0 0,1 1 387,1-1 0,0 1 1,1 0-396,2-1 0,0 1 0,0-1 395,0 1 1,0 0-1,1 0-17,0-1 0,0 0 1,-1 1 23,1-1 1,0 1-1,-1 0-2,0 0 1,1-1 0,-2 0-4,1 1 0,-1-1 0,-1 0 62,0 1 0,0-1 0,0 1-68,-2-1 0,0 1 1,-1 0 1,-1 0 0,-1 0 0,3 0-56,-3 1 0,3 0 1,-1 0-1,-2 0-86,1 1 0,-2-1 0,1 1-222,10-1 0,2 1 1,0 0 352,-3 1 0,0 1 0,-7 1 0,-12 0 0,-3 0 0,15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5:13:02.3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5005 3356 21973,'-17'-51'737,"1"1"1,4 8 0,-1 6-469,-2 5 629,6 15-736,1 3 207,3 3-290,1 4 85,3 3-158,0 2 375,1 5-370,0 5 17,3 9-34,3 7 6,2 7-11,2 7-579,0 3 590,2 2-6,0 2 12,0-2-6,0-2 11,1-2 0,-1-5 0,0-4-11,0-5 0,-1-3 6,0-5 0,0-4 22,-1-6 5,1-4 18,0-5 572,3-6-567,3-6-11,2-9 6,4-5 5,1-6-1456,2-3 1451,0-3-7,0-3-4,-3 2-7,-3-1 29,-3 3-1,-6 3 1,-3 5 11,-4 3-40,-4 4-10,-3 5-12,-4 3-17,-1 4 1417,-2 2-1506,2 6-45,3 1-67,2 5-113,1 4-189,5 7-3724,3 6 2900,6 5-1218,6 3 2551,6 6 0,-10-16 0,0 0 0</inkml:trace>
  <inkml:trace contextRef="#ctx0" brushRef="#br0" timeOffset="250">5768 3438 23181,'-3'-3'2078,"0"1"-213,3 2-1747,-13-61-57,10 44-33,-10-44-11,14 58-6,3 3-11,3 5 0,4 4-5,3 7-12,4 7-671,3 6 671,3 8-16,0 7-900,0 7 821,-2 5 36,-12-25 1,-2 0-35,0 2 1,-2 0-45,-2 1 0,-1 0-34,-2-1 1,-2 3-301,-10 12 1,-3-1-396,2-11 1,-3-1 602,-8 9 0,-3-3-56,4-15 0,-2-3-132,0-2 1,-2-1-1045,-28 12-1295,0-7-6152,5-9 8959,9-5 0,20-6 0,8-2 0</inkml:trace>
  <inkml:trace contextRef="#ctx0" brushRef="#br0" timeOffset="452">5790 3057 21937,'-4'-5'2157,"1"2"-370,3 3-2196,-32-26-454,30 28-1069,-22-16 1932,41 38 0,-9-10 0,1-1 0</inkml:trace>
  <inkml:trace contextRef="#ctx0" brushRef="#br0" timeOffset="702">6377 3454 26727,'19'40'-59,"1"1"1,-1 0-1,10 16 1,0-5-346,-8-23 0,0-4 386,2 3 0,1 0-1428,0 0 1,1 0 1387,-2 0 1,0 0-29,-2 0 1,-1 0-36,11 24-272,-14-2 19,-15-2-32,-20-4-97,-17-3 116,9-21 0,-2-3-339,-4 0 1,-2-2-887,-3-1 0,-1-2-2948,2-2 0,1-1 4289,3-2 0,2-1 1,-2 0-1,13-3 1</inkml:trace>
  <inkml:trace contextRef="#ctx0" brushRef="#br0" timeOffset="916">6309 3130 23108,'-3'-5'2770,"1"2"-4349,2 3-390,-20-18-7501,17 22 9490,-14-13 1,20 20 0,-1-4 0</inkml:trace>
  <inkml:trace contextRef="#ctx0" brushRef="#br0" timeOffset="1353">7081 3374 18329,'-26'-37'-66,"0"0"1,-1 3 0,1 15 2585,-1 36-2408,-11 14-59,7 0 1190,1 5-1239,14-9-12,2 0-8,5-1 48,3-1-29,4-3-68,2-1 5,5-3 879,2-3-874,3-3 3316,1-3-3149,8-4 111,-2-5 88,6-5 73,-3-6 101,2-5-24,2-4-480,0-3 476,0-2-145,0-1-273,-3-2-88,-1 2 180,2-14-59,-10 12-281,0-2-14,-13 17-80,-2 12 33,-4 0 239,1 2 50,-2 3 53,1 3 701,-1 3-747,1 4-14,2 1 37,1 3-59,2 1-212,5 12-31,4-7-89,6 8 20,5-12-460,4-2 527,3-1-35,2-2-115,2-3-284,1-1-2279,12-4 3001,-7-3 0,-6-2 1,-14-2-1</inkml:trace>
  <inkml:trace contextRef="#ctx0" brushRef="#br0" timeOffset="2123">7495 3378 18403,'22'-42'648,"-1"-1"0,-2 4 0,-3 7-189,-4 15 1488,-1 2-1567,-2 3 559,-2 1-647,-2 3 252,-2 3-410,-2 1 929,0 2-1041,-1 1-22,-2 5-5,0 1-23,-3 7 16,-5 12 7,2-2 33,-3 11-273,5-7 234,0 1 0,2 0 0,2 0-6,1-3 6,4 0-6,3-4 6,7-1 5,4-5 6,4-3-277,4-4 271,2-3 12,1-2 22,11-11-40,-11-1-276,6-10 305,-13 0-6,-2-1 40,-3-1-29,-1 1 6,-3 1 6,-3 0 290,-2 4-273,-3 2 16,-2 3-5,-2 3 513,0 2-559,0 4-16,-3 0-5,0 4-6,-3 1 5,0 4 12,0 2-12,0 3 6,3 1 0,1 0 0,1 1 11,5 2 23,2-2-34,7 2 5,3-2-5,6-1-11,5 0-484,4-2 484,4-3 11,3-1-6,0-2 12,0-2 5,-1-1 0,-3-1 6,-2-3 6,-4-2 16,-5-3 17,-3-2 22,-5-4 1,-4-1-7,-4-4-10,-4 0 22,-1-4-39,-3 2 0,-2-3-6,-3 2-17,-4 0 29,-2 1 477,-1 2-500,0 2-5,1 2-7,1 3 12,2 3 84,1 2-33,4 2-17,0 3 47,3 0-95,0 1 110,4 2-201,2 2-97,6 4-242,6 2-149,7 1-1832,30 6-347,-7-3 2294,-8-4 0,-2-1 0,-6-2 0,0 0 0</inkml:trace>
  <inkml:trace contextRef="#ctx0" brushRef="#br0" timeOffset="2676">9053 3268 23764,'-47'-27'17,"0"-1"0,4 2 1,6 9-14,9 18 103,0 3-23,0 3 1749,2 2-1788,-5 9-3,11-3 661,-2 7-663,11-4-37,4 1-67,1 2-16,3 2-42,1 0-45,3 2-29,4-1 20,5-1 369,6-3-299,5-3 56,5-5-2145,21-4 2255,-9-6-84,14-6-293,-18-5 328,-3-6 11,-3-3-36,-4-3 0,-5-3-31,-5-1 0,-4 2 77,-4 1 15,-3 4-11,-4 2-7,-3 4-7,-2 4 3232,-11 2-3255,3 6 8,-7 6 2,5 3 0,-1 5-7,2 1 2,2 2 0,3 1 456,5 0-444,2 0-8,6 2 9,5-2-5,7 2-5,8-4 13,28 6-991,-7-9 976,-11-5 1,1-2-1111,21-1 1108,3-4 23,1-4-20,0-3 15,-2-7-1,-3-6-1,-5-4-6,-5-8 16,-6-5-5,-6-8-1,-5-8-1,-13 7 1,-1-2-12,-3 9 0,-1-1-6,1-13 1,-1 0 5,-4 14 1,0 2 2,-2 0 0,0 1 11,-1 2 0,0 1 113,0-27 8,-1 7 19,-3 8-31,-1 8 15,-3 6-28,0 8-17,-1 6-45,1 5-89,1 4 3,2 4 886,0 1-798,0 7 1230,-1 3-1245,0 10 2,-3 9-1689,1 10 1669,-2 12-35,2 10-25,2-25 1,0 2-11,1 3 1,1 0-17,0 3 0,0 2-26,3-1 1,1 3-1,1-1-28,3 7 0,1 0-570,1-6 0,0 1 0,3-2 508,6 2 0,3-2-56,1 0 1,2 0-83,2-3 1,2 0-117,0-2 1,2 0-640,0-6 0,2 2 1,-1-3-2595,2 3 1,-1-2 3210,11 9 1,-5-6 0,-11-12 0,-10-10 0</inkml:trace>
  <inkml:trace contextRef="#ctx0" brushRef="#br0" timeOffset="2950">10963 3191 22717,'38'-25'-305,"0"0"0,0 0 0,16-10 0,-2 11-527,-19 24 0,-1 5-51,3 0 1,1 0-919,1 2 1,-1 1-2623,-2-1 1,-2 1 3796,24 6 1,-27-6-1,-13-3 1</inkml:trace>
  <inkml:trace contextRef="#ctx0" brushRef="#br0" timeOffset="3257">11148 3433 18728,'-57'12'976,"0"0"1,6-1 0,7-2-345,8-3-156,10-2-140,9-2 854,7-1-1061,5-1 296,6 1-369,7-1 156,7-1-184,9-2-23,8-2 253,9-2-292,4-3-529,4-2 535,0-2-17,-1-4 14,-11-4 1,0-3 18,6-12 3,-11 7 0,-4-3-738,-5-13 744,-7-7 11,-6-3 28,-8-1 4,-10 2-2056,-8 6 2082,-9 6 235,-18-2-269,12 17 419,-7 0 347,20 19-265,4 4 532,8 2-554,3 3 2367,10 6-2641,5 1-104,13 10-79,7 5-86,2 0 1,3 3-909,-6-4 0,1 2 827,12 8 0,2 3-35,0 6 1,-3 2-80,-13-10 1,-2 1 85,7 10 1,-6 1-98,-17-13 1,-4-1-481,-1 31-1417,-19-1 1569,2-30 0,-5-1-739,-3 0 0,-5-2 1337,-7 4 0,0-4 0,-3 4 1,-3-4-1</inkml:trace>
  <inkml:trace contextRef="#ctx0" brushRef="#br0" timeOffset="3722">13576 3021 23551,'-7'-50'666,"0"0"1,2 5-1,-5 9-6046,-11 22 5380,5 8 1398,-1 4-1409,9 9 870,3 9-859,2 8-17,2 8-5,0 8-1596,2 7 1568,1 6-62,0 5-79,2 4 53,-2-29 1,0 0-107,-1-1 1,1 2-2042,2 28 0,0 2 2285,0-21 0,0-2 0,-1 10 0,1-6 0,1-12 0</inkml:trace>
  <inkml:trace contextRef="#ctx0" brushRef="#br0" timeOffset="4082">14222 3044 20273,'-45'-27'371,"-1"0"1,5 3-1,7 7-248,16 15 1476,3 5-1560,1 11-5,6 3 582,1 12-588,4-1-11,2 5 11,4 23-328,3-11 300,2-5 0,2 0-45,6 6 56,7 11-5,-5-21 5,1-6-122,-2-3 128,-1-8 22,-2-5 40,-2-6 123,2-6 542,1-13-693,0-4-7,0-11-4,-4 0 1028,-1-3-990,3-17-27,-3 10-3183,-1-21 3233,-5 26-34,-5-4-143,-14 8 98,-1 8 89,-14-2 70,1 11 78,-4 1 8,0 3 2,1 2-235,-3 1-36,14 2-118,2 2-291,18 2-548,10 1-765,10 2-1507,11 0 3177,14 0 0,-20-3 1,1 0-1</inkml:trace>
  <inkml:trace contextRef="#ctx0" brushRef="#br0" timeOffset="4533">14692 2908 28813,'-18'-35'-1013,"0"1"1,-8-19 1331,30 65-682,3 5 120,2 5 105,0 4 378,1 6-269,0 2-1375,-1 5 1474,-1 3-24,-3 3 55,-3 3 24,-1 2 13,-2 1 37,-1-1-49,-1-2 343,-1-2-389,1-5-884,1-4 815,2-5-98,3-7-54,5-5-435,50-1 632,-19-10 45,0-4 1,2-1-31,5-4-8,1 0 1,-1 0-6,-5 0-541,-4-2 591,-9-1 433,-5-1-903,-9-1 150,-5-1-80,-5-1 893,-4-1-984,-1-2 867,-3-1-812,0-1 10,0-1 23,2 1 24,1-2 116,1-1 516,0-4-85,2 3 116,-1-1 41,2 7 41,-1 1-30,0 2 238,1-2-468,-1 5-117,0 0 30,-2 3-194,0 10 6,-1 0-18,0 8-27,0-1 46,0 1-66,1 1 6,0 1-98,4-1 5,2 0-141,5 0-221,4-1-244,3-1-463,1-3-862,4 0 2174,5-2 1,-13-5-1,0 0 1</inkml:trace>
  <inkml:trace contextRef="#ctx0" brushRef="#br0" timeOffset="4699">15302 2931 12655,'0'0'0</inkml:trace>
  <inkml:trace contextRef="#ctx0" brushRef="#br0" timeOffset="5100">15554 3230 25778,'-2'-3'624,"0"0"281,2 3-1101,26 38 66,-8-2 89,-1-7 0,0 0-418,2 14 412,-8-15-264,-2-1 293,-2-3 28,-4-3-10,-1-4 142,-6-2-25,-2-6-39,-2-2 29,0-9-35,3-5-10,2-5 0,2-3-6,0-6 5,3-4 1,4-5-1,4-4 1,6-3 22,4-2 0,-3 12 0,2 0-984,9-12 956,10-8-16,-13 22-164,-4 4 348,-3 4-4,-2 5-4,-3 3 11,-2 4 34,-1 2-17,0 3 1194,1 4-1319,0 5-261,3 7-49,0 4-65,1 6-66,1 2-82,-1 4-1185,2 2 1062,0 2-41,2 0-692,14 14 363,-5-14-315,10 7-686,-9-20-1342,1-4 3252,3-4 0,-15-7 0,-1-2 0</inkml:trace>
  <inkml:trace contextRef="#ctx0" brushRef="#br0" timeOffset="5441">16539 3352 27151,'-39'-34'-179,"12"8"91,37 35-32,13 5 57,-5-3 7,8 4 15,-6-6 4,-1-1-72,0-2 68,-1-2-9,-2-2 58,0 0-10,-2-4 10,0-1 5,-2-5 6,-1-4 23,4-14-18,-3 2-422,2-11 387,-5 5 35,-1 0 23,0-2 17,-2 2 61,-2 1-22,-2 3 15,-1 2 27,-5 4 23,-3 2-13,-3 2-29,-2 4-22,-2 2-44,1 3 393,-2 3-413,1 1-18,0 3-28,0 3 6,1 3 0,-2 7 0,1 4 6,-1 4-12,1 6 12,1 4-1748,2 4 1731,4 3-17,3 4-39,9 3-2875,8 6 2740,13 4 25,-10-26 1,4 1-1571,16 15 0,4-1 697,-8-9 0,1-1 840,1-1 0,3 1 1,-5-5-1,9 6 0,0-3 1</inkml:trace>
  <inkml:trace contextRef="#ctx0" brushRef="#br0" timeOffset="5784">13045 4249 12810,'-47'5'145,"0"-1"1,0 1 0,-1 0-1,-1 0 1,7 0 2394,-17 3-1924,5 0 22,44-6 1244,19-1-1372,17-1-157,25-2-140,-14-1 0,3 0-104,11-1 0,4-1-13,-13 1 1,1-1 0,6 1-16,-2-1 1,5 0 0,3 1 0,0-1 0,-2 0-35,4 0 1,-2 0-1,1 1 1,3-1-304,-8 1 0,2-1 1,2 1-1,2-1 1,0 1-1,0 0 300,0 0 0,1 1 0,1-1 0,0 1 0,1 0 0,-2 0 0,-2 0-236,1 0 0,-3 0 0,-1 0 0,1 1 0,1-1 0,3 1 207,-5-1 1,1 1-1,2-1 1,1 1-1,0-1 1,1 1-1,0 0 1,-1 0-71,2-1 0,1 1 0,0 1 0,0-1 0,0 0 0,-1 0 0,-1 0 0,-2 1 75,5-1 1,-1 0-1,-3 1 1,1-1 0,1 1-1,2-1-11,-6 1 1,3-1 0,0 0 0,2 1 0,-1-1-1,-2 1 1,-1-1 0,-4 1 13,10 0 1,-3-1-1,-2 1 1,-1 0 0,0 0 25,-2 0 1,0 0 0,0 0-1,-1 0 1,0 0-34,9 0 1,0-1 0,-2 1 0,0 0-2,-4 0 1,-1 1-1,0-1 1,-2 0-9,-4 1 0,-1-1 0,-1 1 0,0-1 130,9 1 0,-2 0 1,-2 0-153,-7 0 0,-1 0 0,-1 0 32,17 3 0,-5 2-2017,0 2 1943,-21 7 1,-37-8 0,-8 0-1</inkml:trace>
  <inkml:trace contextRef="#ctx0" brushRef="#br0" timeOffset="10861">4494 5930 19518,'-3'-11'1954,"1"2"-1247,2 9 452,-10-62-829,7 44-241,-3-16 1,2 5-17,3 26-84,1 5 39,9 26-6,-4-2-671,7 23 671,-7-7 0,-3 7 6,-3 6-3160,-6 6 3146,1-28 0,-1 0 0,-1-1 0,-1 2-256,-6 12 0,-1 0 267,-1-2 0,1-2-8,-1-1 0,1-1 5,3-9 0,0-4 40,1 1 61,2-8 179,4-7-22,3-8 345,1-8-367,2-19-163,1-3-22,2-16 2688,2 1-2728,2 4 1,0-2-458,0 7 1,0-1 431,2-13 1,1 0 2,-2 9 0,0 0 23,3-15 0,1-3 24,-1 1 1,1 0-17,-1 1 0,-1 1 61,2-3 1,-2 5-2428,-1-1 2419,4-8-16,-6 28-23,0 4 0,4 2-51,-2 9-16,5 2 196,7 9-196,-2 4-6,9 6 0,-4 7 0,1 7 625,3 7-625,-1 6-16,0 8-12,0 5-17,0 5 1974,-1 6-2052,-8-15 0,-1 1-964,-3-10 0,-1 0 936,3 10 0,0 1-451,-1-1 0,-2-3 67,-3-9 0,0-1-640,1 8 1,-1-2-3122,-1 7 4313,-4-1 0,-3-20 0,-2-4 0</inkml:trace>
  <inkml:trace contextRef="#ctx0" brushRef="#br0" timeOffset="11048">4320 6367 18697,'4'-43'123,"-1"0"0,2 3 1,5 6-124,28 8-51,8-1-66,7 0 33,-24 13 0,1 1-48,1 0 0,2 0-459,15-6 1,2-1 24,-12 5 1,0 0-2039,12-5 0,-1-1 1360,-15 7 1,0-1-2987,10-5 0,-1-1 4230,12-5 0,-2 0 0,-39 19 0</inkml:trace>
  <inkml:trace contextRef="#ctx0" brushRef="#br0" timeOffset="11468">5337 5592 13900,'0'-6'5568,"0"1"-2034,0 5-2985,-11-60-113,8 43-111,-7-45-134,10 58-102,0 2-78,0 1-11,3 11 12,1 1-7,4 11 1,0 2-6,1 5-3398,0 4 3409,-1 6-11,0 4-176,-3 3 190,-2-11 0,-2 2 6,-2 4 0,-1 0 2,1-1 0,-3 1 20,-7 19 0,-3-4-1081,-3 1 1050,4-15 1,-2-2 88,-5 2 38,3-14 53,3-5 2702,4-14-2624,8-17 67,0-1-229,2-12 1591,1 0-1625,3-4-11,3-2-17,2 0 67,10-12-96,-4 12-177,8-8 155,-5 14 17,1 3 6,1 2-11,19-3-12,-12 7-5,14 0-23,-16 9 29,1 2-12,16 6 28,-8 0-22,14 7-6,-13 0 0,0 3 6,1 1-34,-5 1-3362,4 19 3384,-18-13 6,-6 14-121,-35-6 127,-3-9-1,-18 8-646,6-12 642,-2-2-7,-1-2-16,1-3-34,3-2-28,-10 0-846,8-4-78,5 0-644,15-3 1396,15-2-8828,3 0 9101,2-2 0,0 1 0</inkml:trace>
  <inkml:trace contextRef="#ctx0" brushRef="#br0" timeOffset="12081">5956 5605 26189,'39'-31'0,"-3"14"-17,-17 45 11,0 3-1078,-1 4 1090,-4 2 22,-2 1-23,-5 2 12,-4 1 342,-2 1-342,-3-4 0,-1 1-6,-2 8-19,1-11 0,-2-2 47,-4 5-11,3-15 163,-4 4-40,7-20 6,-2-2-34,3-9 501,1-4-585,0-5-5,2-6-12,-1-4 0,2-4-10,3-1 16,9-15-17,1 11-1036,8-9 1047,-7 16 1,1 3-12,-2 2-5,-1 5 183,-1 1-205,-2 4 16,-1 2-12,-1 3 7,0 2-12,0 2 1064,2 3-1063,4 3 4,2 6 12,4 2-11,3 5 11,2 2-483,3 1 483,2 2-833,2 1 833,2-1 5,2 1-5,1-2-11,-1-2 11,-2-1-11,-3-2 0,-4-3 22,-6-3 17,-4-3 0,-6-4 45,-4-2-29,-3-2 432,-1-4-414,-2-3 840,1-5-851,0-5-29,1-4 0,0-2 29,0-1-18,0 0 18,0 2-1,0 2 85,1-3-51,-2 8 0,1-3-6,-2 8-22,0 2-11,1 2-17,-1 1-28,0 2-23,0 1 7,1 1-18,-1 3 17,3 2 17,1 7-11,1 3 5,2 6 1,-1 3-29,2 2-11,-1 2-44,-1 1-29,1 1-22,-2 0-50,1 0-40,0-2-151,1-3-212,-1-4-303,0-4-426,-2-3-835,-1-5-3276,-2-4 5433,0-2 0,-2-3 0,0 0 0</inkml:trace>
  <inkml:trace contextRef="#ctx0" brushRef="#br0" timeOffset="12224">6896 5704 16058,'-44'-37'-3027,"7"5"1,40 36 0</inkml:trace>
  <inkml:trace contextRef="#ctx0" brushRef="#br0" timeOffset="12725">7290 6190 17980,'2'-50'1097,"1"0"1,-1 4 0,2 5-230,2-1-185,0 7-144,-2 8-142,-1 5-128,-2 7 938,-1 4-1118,0 4 307,0 3-424,1 3 198,3 8-176,1 4 607,5 11-613,3 5 12,4 7-2617,4 7 2600,2 6-56,-6-8 1,-2 3-1216,-3-9 0,-2 2 1190,2 12 0,-3 1-48,-5-10 1,-3-1-66,-3 3 1,-2 0-53,-2 2 0,-2 1-365,-3-1 0,-2 1 334,-2-1 0,-2 0-14,0-2 0,0-2-14,-1-3 0,-1-2-85,1-4 1,-1-1-747,-16 15-690,1-12-1960,1-11 3803,-3-9 0,17-5 0,2-5 0</inkml:trace>
  <inkml:trace contextRef="#ctx0" brushRef="#br0" timeOffset="12925">7287 5573 24522,'-16'-4'-1176,"5"6"71,19 20 1105,7 20 0,-8-23 0,3 9 0</inkml:trace>
  <inkml:trace contextRef="#ctx0" brushRef="#br0" timeOffset="13158">7822 5756 23086,'-1'6'890,"0"-1"309,1-5-1199,9 71-1465,-5-34 1409,2 11 0,-1 1-185,-1-5-384,-1-9 1,-1-1-692,3 17 117,-1-18 1,-1-1 350,4 12 0,-3-22 0,-1-3 0</inkml:trace>
  <inkml:trace contextRef="#ctx0" brushRef="#br0" timeOffset="13498">8107 5617 21691,'-6'-8'2162,"2"3"-1496,4 5 1121,0 0-1787,-49-52-16,42 52 10,-36-40-22,54 64 11,-1-2-5,1-1-12,0 1 12,1-1-1,0-2 1,-1-1 11,-2-4 5,0-2 17,-3-3 34,-1-4 22,-3-2 79,-1-2-79,-1-6-22,0-1 22,0-6-16,0-3 5,-1-2 67,0-11-50,0 7-1,-1-5-4,1 11 49,0-3-72,0 8-11,0-3-29,-1 9-38,1 1-35,-1 2-49,-1 1-29,-1 3-61,-1 1-146,-2 6-268,1 4-506,-2 3-1085,4 4-7326,0 0 9538,2-2 0,1-9 0,0-4 0</inkml:trace>
  <inkml:trace contextRef="#ctx0" brushRef="#br0" timeOffset="13824">8485 6002 24718,'22'-49'104,"-1"1"1,-1 2-1,-1 7-20,1 10 320,2-2-298,-5-3 1,-2-1-73,4-14-632,-6 10 1,-3-1 619,-4-11-2,-4 13 0,-2-1 2,-1-21-14,0 22 1,-1 2 13,-4-8 1,-2 8 236,1 10-242,0 8 473,0 7-490,0 5 358,1 4-358,0 1 1549,-2 6-1554,-3 10 612,1 5-613,-5 31-10,6-9-1239,0 20 1204,7-9-16,1 4-39,7 5 36,-1-30 0,1 1-45,3 1 0,1 0-45,2 0 1,1 0-1067,2 1 0,2 0 853,0-1 1,1 0-222,2 1 0,1 0-747,-1-1 0,2 0 1341,3 5 0,0-4 0,0 5 0,1-4 0</inkml:trace>
  <inkml:trace contextRef="#ctx0" brushRef="#br0" timeOffset="14001">8360 5677 18217,'33'-29'71,"0"0"1,0 0-1,14-11 1,-4 8 369,3 16-491,6 3 1150,9 1-1269,-28 6 1,1 1-460,4 0 1,0 1-572,2-1 1,2 1 1198,8 0 0,-3 0 0,4-1 0,0 1 0</inkml:trace>
  <inkml:trace contextRef="#ctx0" brushRef="#br0" timeOffset="14540">9515 5634 22414,'-10'0'784,"3"0"-543,7 0 111,0 0-368,63-18-1759,-23 13 1747,7-5 0,1 1-56,9 7-16,0 0-113,-5 1 0,1 1 143,-20 0 0,-1 0 8,18-1 1,-2 1-51,-6-1 17,-9 0 268,-9-1-358,-11 2-107,-8-1 270,-25 1 44,-2 1 28,-21 2-525,3 1 615,-6 3 122,-1 0-32,1 1 16,5 1-684,6-1 679,7 0-28,5-1-11,7 0 488,5-1-539,4-1 1143,3 0-1149,3-1 908,1 0-913,3 0-11,1 0-51,7 1-22,3 0-28,5-1-39,4 0-6,5-1-22,4-2-28,3-1-411,2 0 400,-1-3-1,-1-3 12,-2-4 22,-4-3 29,-4-2 38,-3-4 12,-5-3 257,-3-25-129,-9 18 51,-6-18 17,-10 26 45,-5 0 21,-3 3 12,-2 1 28,-1 2-5,2 1-46,2 1-66,3 2 337,4 1-427,4 1 5,3 2 62,1-1-151,2 4-28,0 0 0,1 4-23,2 0 0,3 1-5,4 3 22,5 5-27,4 6-7,4 5-10,5 5-51,2 5-2574,-1 6 2434,0 3-1647,-13-6 0,-2 1 521,1 20 90,-7-18 0,-4 1 1039,-14 24 0,5-29 0,-4 0 1</inkml:trace>
  <inkml:trace contextRef="#ctx0" brushRef="#br0" timeOffset="14992">12653 5392 22274,'0'-8'1999,"0"2"-1450,0 6 353,0 0-611,-14-64-1332,8 45 1080,-2-16 0,0 5 280,5 26-330,1 6 0,2 6 11,0 9-12,0 9 1,2 9-37,0-4 1,0 3-3166,2 21 3090,-2-16 0,1 0-264,0 24 151,-3-31 0,1 2-265,-1 0 0,1 1-762,-1 1 0,1 0-1117,0-1 0,1 0-6795,3 27 8709,2-12 0,-4-24 0,0-11 0</inkml:trace>
  <inkml:trace contextRef="#ctx0" brushRef="#br0" timeOffset="15331">13413 5476 21534,'-5'-7'1860,"0"1"-1367,5 6-90,0 0-90,-63-52-2487,37 37 2238,-12-14 0,1 5 3,15 21 486,4 5-536,1 4-11,4 6 5,1 5 0,3 5-16,3 4 10,2 16-10,2-7 5,5 11-6,4-12 6,4-1-11,12 9 16,-3-12 1859,9 4-1858,-6-15 33,1-6 0,0-4 40,0-5 111,8-11 50,10-25-144,-7 3-1087,2-20 1114,-22 15 12,-5-2-513,-4-1 518,-5-1 11,-7 3-11,-5 1-11,-8 5-34,-6 3-16,-4 4-12,-2 5-2853,-15 1 2791,14 8-44,-5 1-17,20 6-280,6 12 593,5 1-1344,5 12 1087,15 14 0,-9-20 0,9 9 0</inkml:trace>
  <inkml:trace contextRef="#ctx0" brushRef="#br0" timeOffset="16236">14259 5590 23063,'36'-1'-8,"0"-1"1,-1 0 0,-1 1-27,23 3-480,3 0 494,-16-2 0,2 0-1589,-13 1 1,1-1 1599,10 0 1,-1-1 8,9-1 230,-7-2-135,-10-2-20,-9-2 82,-9-3 180,-9-3-74,-9-13-162,-8 3 1991,-8-11-1980,-4 6 56,-3 0 50,-3-1 637,0 0-471,4 7 0,-1-1-216,-1-3 72,-13-10-111,26 25-12,3 3 96,4 1 371,3 3-573,6 1 160,3 3-165,7 1-12,5 3 6,5 3-301,5 6 301,4 4 6,2 5-17,1 3-931,0 4 931,-3 2-6,-4 2-367,-3 1 289,-3 18 5,-10-10-789,-3 13 660,-11-15-129,-5 0-923,-4 2 353,-8-3-852,-2-1-3713,-5-1 5483,-6 0 0,15-17 0,-1-2 0</inkml:trace>
  <inkml:trace contextRef="#ctx0" brushRef="#br0" timeOffset="16612">16156 5317 20837,'14'-47'640,"-1"1"1,0 5-1,-3 4 324,0 0-673,-5 16 1061,-2 2-1256,-4 14 371,-1 2-467,-2 4 214,0 5-220,0 5 703,-2 7-714,0 6 0,0 7-44,0 6-29,0 5-115,3-7 1,0 1-751,-2 21 672,3-18 0,1 0-372,-1 18-387,2 2-465,2 0-1035,3-1-5377,5-4 655,3-10 7264,2-10 0,-7-17 0,-3-8 0</inkml:trace>
  <inkml:trace contextRef="#ctx0" brushRef="#br0" timeOffset="17212">16885 5276 21177,'-51'-26'334,"-1"1"0,5 1 1,5 8-178,10 16-68,4 4 1435,3 2-1474,3 13 153,8-2-180,4 8-12,7-2 0,5 1-5,3 2-6,4 0-6,4 1 6,4-2 365,3 0-388,3-1 1,4-2 136,2-2-125,4-3-11,-1-1-160,1-5 193,-3-3 1,-3-4 27,-4-2 0,-5-6 6,-5-2 246,-4-5-252,-3-3 11,-3-2 1,-3-4 752,-4-1-724,-9-16-46,0 6-176,-6-10 171,5 9 11,3 2-5,1 0-1,4 5-5,2 2-16,3 4-12,4 5-17,3 2 11,4 3 1,6 3-12,3 1-17,5 2 29,4 1-7,3 1 1,2 1 11,0 3 0,0 2-5,8 1-347,-9 1 1,-2 1 340,1 4-11,-2 2-1,1 3-5,1 1 6,0 3 11,-2 1-6,-2 2-5,-2 0 10,-5-2 347,-4 0-335,-4-2-17,-3-3 28,-4-3-5,-2-1 22,-1-1 712,-2-3-740,2-1 40,0-5-24,3-1-10,3-1 0,4-1-6,6-1-17,4-2 17,5-3 0,2-1-28,12-6 17,-13 3 11,5-5 11,-18 4-17,-6-2 17,-4-1 1,-5-4-1,-5-1 34,-4-2-29,-5-2 12,-3 0 6,-2 0 16,-3 1-10,-1 2 4,-1 1 1,1 1-6,-1 2 12,3 1-1,1 1 1,2 2-18,3 3-5,3 2-17,3 1-16,2 3-29,3 0-5,2 3-23,0 0-22,0 4-39,0 4-157,1 4-336,0 4-6733,9 10 7349,3-2 0,-2-4 0,1-9 0</inkml:trace>
  <inkml:trace contextRef="#ctx0" brushRef="#br0" timeOffset="17736">18611 5415 20377,'58'-22'15,"0"0"0,-4 2 0,-4 4-4,4 6-11,4 0-2084,1 0 2084,1 1 5,-2-1 1064,-5 1-1063,-3 1-6,-7-1-6,-7 1 17,-6-1 1040,-8 0-1028,-6-2 5,-7-1 11,-9-11-16,-8 3 0,-8-7 949,-4 6-876,-20-13-7,6 9 2858,-13-9-2745,13 12 39,2 0 5,2 2-28,3 3-44,4 3-23,4 2-22,5 3-23,5 3 661,3 3-723,3 1-16,2 2-16,4 5-12,3 0 0,6 8-3014,5 2 3014,5 5-11,17 18-1400,-6-4 1399,-10-10 1,-1 1-391,9 15 341,-3 3-40,-2 3-740,-5 0 605,-4 1-425,-12-4 1,-4 2 920,-3 11-4035,-4-2 0,-5-1 3775,-9-1 0,3-7 0,7-24 0</inkml:trace>
  <inkml:trace contextRef="#ctx0" brushRef="#br0" timeOffset="18005">20373 5006 22632,'0'-5'2207,"0"1"-370,0 4-1831,-3 8-6,2 11-23,-4 12 23,2 10-39,-2 3-583,1 2 521,-2 2-72,1 1-177,1-14 0,1 1-385,-1 17 161,1-18 0,2-1-2225,2 11-3502,6-2-2750,4-7 8328,2-7 0,-6-14 0,-2-8 1</inkml:trace>
  <inkml:trace contextRef="#ctx0" brushRef="#br0" timeOffset="18682">21094 5145 21099,'-45'-39'179,"1"-1"1,6 3 0,6 12 1668,10 30-1842,12 4-6,-6 10-11,7 1 5,-4 16 0,5-6 739,-3 12-744,6-11-45,2 17 11,1-12-22,2 10 354,3-17-763,24 18 156,13-15 107,12 4 141,6-22 10,-9-10 12,3-4 16,3-5 23,-2-4 44,-4-5 85,6-14-56,-22 4-1,0-11 68,-25-7-3006,-9 9 2933,-8-8-105,-7 15 138,-17-5-33,6 10 6,-11-3-12,10 12 6,1 3 1,1 2-1,3 2 39,4 1 6,3 0 904,5 1-909,4 0-24,3 1-32,2-1 3319,1 0-3353,3 1 193,1-2-199,3 1 0,4-2 11,4 1-84,14-1 62,-2 1-11,10 1 22,-8 3-3398,13 0 3398,-11 2 6,6 0-6,-14 4 0,-4 0-6,-2 2 17,7 4-16,-5-3 5,7 5 0,-5-4-6,12 7-27,3 3-2236,0 3 2269,-6 1 2143,-15-3-2132,-4 13-11,-5-6 5,-5 10 1,-3-11-12,-3 9-10,2-9 10,1 6 6,16-2 6,0-9-6,14 6 22,-1-13-160,3-4 189,2-5 3244,3-3-3183,18-11-45,-10 0-556,12-10 584,-19 0 34,-2-4 22,-5-2 12,-4-2-504,-5-2 486,-6-2-27,-6-1 131,-17-17-160,-7 10 1,-15-11-2154,-3 16 2132,-5 3-1,-2 2-300,0 5 238,3 3 304,5 5-349,9 5-16,7 4 103,8 4-192,6 5-113,5 5 285,16 18-9858,-1-4 9243,10 7 0,-15-18 1,-4-5-1</inkml:trace>
  <inkml:trace contextRef="#ctx0" brushRef="#br0" timeOffset="20792">2814 4549 12242,'48'-1'1176,"1"0"-655,-9 7-1327,8-2 1411,8 0-1281,-24-3 1,0 1 1050,5-1 1,3 1-76,4-2 1,4 1 0,0 0-753,12-1 0,2 1 522,-4-1 1,4-1 0,-2 0-26,-10-1 0,-1 1 0,0-1-10,6 0 1,0-1-1,1 0-617,3-1 1,1 0 0,0 1 556,-12-1 0,0 1 0,1 0 0,0-1-263,2 0 1,1-1 0,0 1 0,1-1 291,1 1 0,1-1 0,0 1 0,0-1-96,3 0 1,-1-1 0,1 1 0,0-1 103,2 1 1,0 0-1,-1-1 1,2 1-47,0-1 0,1 1 0,0-1 0,0 0 56,-12 1 0,1 0 1,-1 1-1,1-1 1,0 0 6,1 0 0,-1 0 0,1 0 0,0 0 0,1 0 6,-1 0 1,1-1 0,0 1 0,0 0 0,0 0 8,1-1 0,0 1 0,1 0 0,-1-1 0,1 1 5,-1-1 0,1 1 0,0-1 1,1 1-1,-1-1 3,1 1 1,1-1 0,-1 1-1,1-1 1,0 0-6,0 1 0,0-1 0,1 1 0,-1-1 0,1 1-6,1-1 1,-1 1-1,1-1 1,0 1 0,0-1-10,1 1 0,0-1 1,0 1-1,0 0 1,0 0-7,1 0 1,-1 0 0,1 0 0,0 0 0,0 0-5,0 0 1,1 0-1,0 1 1,0-1-1,0 0-3,0 1 0,0 0 0,0-1 0,0 1 1,1 0-3,-1 0 1,1 0 0,0-1 0,-1 1 0,1 0-3,0 1 1,0-1 0,0 0 0,1 0 0,-1 1 1,0-1 1,0 1 0,0-1 0,1 1 0,-1 0 7,-10 0 0,0 0 0,0 0 0,0 0 0,0 1 1,0-1-1,0 0 0,0 1 0,1-1 0,-1 1 0,0-1 0,0 1 0,-1-1 1,0 1 0,0-1 0,0 1 0,2-1 0,2 1-9,-2-1 1,3 1-1,1-1 1,2 1 0,0-1-1,-1 1 1,-2 0-1,-2-1-7,6 1 0,-3-1 1,-1 1-1,0-1 1,1 1-1,2-1-5,-5 1 1,2-1-1,2 1 1,0 0 0,0-1-1,-1 1 1,-2 0 0,-3 0 5,13-1 0,-3 1 0,-2 0 1,-1 0-1,1 0-2,1-1 0,-1 1 0,1 0 0,-1 0 0,1 0-16,-2 0 0,-1 1 1,0-1-1,2 0 1,3 0 6,-7 1 0,4-1 0,1 0 0,1 1 0,-1-1 1,-1 0-1,-2 0-4,-4 1 1,-1-1-1,-2 1 1,0-1-1,1 1 1,3-1 7,0 0 1,4 1 0,0-1 0,1 0 0,-1 1-1,-2-1 1,-3 0 1,3 0 1,-2 1 0,-3-1 0,0 0 0,1 1-6,0-1 0,-1 0 0,0 1 0,0-1 0,-1 0-2,0 0 0,0 1 0,-1-1 0,0 1 0,0-1-9,11 0 0,-1 0 0,0 0 1,0 0-10,-2 0 1,0 0 0,-1 1 0,0-1-26,-3 0 1,1 1-1,-1-1 1,-1 1-78,-2-1 1,0 1 0,-1 0 0,0-1-274,-3 1 1,1 0-1,-2 0 1,-1 0-2445,9 0 0,-1 1 0,-3-1 2838,-6 0 0,-2 1 0,-4-1 0,-4 1 0,-6 0 0,7 0 0</inkml:trace>
  <inkml:trace contextRef="#ctx0" brushRef="#br0" timeOffset="26972">11997 6484 20901,'-27'-55'1994,"10"10"-1966,23 46 17,3 2-22,-2 1-1,1 4-5,1 1-6,0 2 23,1 2 5,0 2 6,-1 2-17,1 3 22,-1 1 6,-1 3 6,0 0 61,2 11-62,-2-9 7,1 6-1,-4-14 0,1-2 6,-1-3 33,0-3 96,-1-4 61,3-2 17,1-4-22,4-7-79,7-5-78,7-9-690,8-7 622,9-6-1444,5-4 1419,-20 17 1,0 0-1,1-1 1,1 1-18,1-1 1,1 0-1,2 0 1,-1 1-12,1 0 1,1 0-34,16-7 0,0 0 5,-11 8 1,-1 0-841,12-4 1,0 0 739,-16 9 0,-2 2-130,0 0 1,-1 2-706,-2 1 0,1 1-1902,24-6-6334,-9 5 9219,-12 4 0,-16 3 0,-9 1 0</inkml:trace>
  <inkml:trace contextRef="#ctx0" brushRef="#br0" timeOffset="27553">16350 6712 13165,'-8'-62'973,"0"-1"0,0 7 0,3 7-38,7 7-2816,1 12 2520,1 9 1259,-1 7-1713,-2 7 837,-1 4-1039,0 2 795,0 5-750,0 3 3387,0 6-3398,0 3-6,-1 5 0,-1 3 0,2 3 0,-1 2-5,2 1-3,7 5 0,3 0 13,2 4 1,0-6 0,2-1 45,3-11 44,3-3 73,0-4 56,2-5-3363,1-4 3380,1-4-315,1-6 214,2-5-45,2-6-27,3-7-32,-6 2 1,1-2-26,18-16-833,-15 13 0,1-2 816,-8 6 1,0 1-12,1-2 1,1 1-822,0-1 1,1-1 809,1 1 1,1-1-66,16-10 1,0 0-3,-9 7 0,1 1-48,10-7 1,3 0-762,2 2 0,-2 3 271,-11 7 1,1 1 621,6-1 0,5-1 0,-8 4 0,5-1 0,-14 7 0,0-1 0</inkml:trace>
  <inkml:trace contextRef="#ctx0" brushRef="#br0" timeOffset="28103">20547 6496 17384,'-2'-53'976,"0"1"1,2 0 0,2 8-356,3 21-105,2-1 316,-6 16-614,0 3 8,-1 3-203,0 2 43,-4 9-44,-1 2 1,-6 11 252,-7 20-252,-2 12-18,1 2-631,6-1 637,10-19 12,4-1 5,5-3 28,6-2 11,6-3 39,5-3-161,4-2 240,5-2 11,0-5 6,4-4-6,0-6 28,1-8 0,3-4-138,-1-5 1,1-2-1619,8-2 0,1-1 1551,-7-3 1,2-3-7,2-1 0,4-1 1,-3 1-424,0 0 0,0 1 413,2-2 1,4-1 0,-5 3-4,-9 3 0,-3 3 2,-1 1 1,-2-1-100,-2 2 1,-1 1 91,20-12-35,0-3 97,-22 10-169,-2 0 2533,-20 11-2818,-3 2 1603,-3 4-2203,-3 1-321,-2 4-2580,-4 3 3898,-3 7 0,5-5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5:13:55.49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2624 2235 19494,'0'-6'2924,"0"1"246,0 5-2514,-70-50-4530,41 38 3865,-12-16 0,-1 5 12,18 25 1405,1 2-1224,1 2 307,1 4 116,2 3-220,3 3 858,1 2-733,1 4-96,2 2-401,0 3-105,0 1-106,2 0-139,0 2-116,3-4 91,1-1 33,3-4 2076,2-3-2025,1-3-8,3-4-125,2-2-173,5-3 206,4-3 114,3-1-96,3-2 70,3-4 98,1-2 62,0-3 211,-3 0 226,-3-1-132,-5 1-92,-6 1 80,-4 1-91,-4 2-180,-4 1-57,-5 1 53,-6 1 29,-5 2-30,-5 4 36,-3 2 57,-3 6-524,-1 3 718,1 2 15,1 4-60,3 1-294,2 2-25,5 0-43,4 1-18,5-1-21,4 1-44,5-1-15,3 1-39,7-2 96,5 1 81,8-1-83,8-2-79,7-2-210,-4-9 0,3-1-496,21 2-690,-17-5 1,1-2-3556,18-1 5304,-24-4 0,-1 0 0,2 1 0,-2-3 0</inkml:trace>
  <inkml:trace contextRef="#ctx0" brushRef="#br0" timeOffset="366">3186 2276 24172,'-25'32'23,"1"5"-51,6 10-4534,-5 6 4486,9-23 1,-1 0-77,-2 2 1,0 1-479,-2 2 0,0 0 204,-2 2 1,0-1-175,0 0 1,0 0-62,0-2 1,2-1 96,1-3 1,1-2-193,-9 16 1403,8-16-709,9-14 68,4-11-18,7-11 52,4-8 116,5-10 136,5-7-11,3-6 211,3-5 52,0-2 1022,-2 0-1006,-2 0 0,-2 4 28,-5 3 1,-3 6 16,-2 5-34,-4 6-73,0 5-89,-3 5-84,-1 4 2403,0 2-2599,-2 4 762,2 1-880,-1 2-11,1 4 12,1 3-7,0 5-5,2 1 11,3 4-16,5 0-12,7 2-11,8-1-67,7 0-138,-1-5 1,2-1-2232,22 8 1991,-15-6 0,0-1-1370,20 8-3651,-1 3 5494,-26-10 0,-2 0 0,2 1 0,-2 0 0</inkml:trace>
  <inkml:trace contextRef="#ctx0" brushRef="#br0" timeOffset="641">1658 3449 12998,'-43'8'329,"0"-1"0,0 1 0,-15 3 0,8-1 1552,13-1-1679,12-1-57,10-3 40,8-1 1538,9-1-1393,12-3 17,14-1-95,19-5-30,-16 2 1,3-2-164,7-3 0,2 0-149,8-2 0,3 0 115,4-2 0,6 0-4,-15 3 0,6-1 0,0 1 0,-2 0-468,5-1 0,-1 1 1,2 0 458,-1-1 1,4 0 0,0 1-1,-4 0-458,3 1 1,-2 0 0,-1 0 454,3 1 0,-1-1 1,0 1-237,0 0 1,1 0 0,-1 0 222,-2 1 0,1 0 1,-1-1-16,-2 2 0,0-1 1,0 1-55,-4 0 0,0 0 0,-1 1-105,-2 0 1,-2 0 0,-1 1-543,18-2 1,-4 1-2880,-9 2 0,-3 0 3599,-9 1 0,-4 0 0,1 1 0,-17 1 0</inkml:trace>
  <inkml:trace contextRef="#ctx0" brushRef="#br0" timeOffset="12504">6305 2459 23749,'-26'-48'457,"0"-1"1,3 6-1,-1 8 103,-13 15-476,14 16-78,-4 5-23,18 17 28,5 11-11,0 10 0,0 14-554,2-22 0,0 4 537,1 4 0,0 6 1,0-2-959,0 12 1,1 2 923,-1-6 1,1 3 0,1 2-608,0-8 0,1 2 0,0-1 0,0-1 337,0 4-1,1-1 1,-1 2-33,1-2 0,-1 3 0,1-1 0,-1-3-636,0 1 1,0-3 0,-1 0 427,-2-1 0,0 0 1,-1 0-169,-1-3 1,-1 1 0,-1-2 421,-5 17 0,-4-3 420,-1-6 0,-3-4 291,-1-8 0,-2-4 118,1-6 1,-4-7 620,-18-10 0,-2-9-500,-10-11-477,11-6 1,5-7 1124,4-29-1139,20 21 0,2-1-36,3-4 0,2 0-34,1-2 0,4-1-33,1 0 0,4-1-26,1 0 0,2 1-16,3 0 0,1 0-29,2 2 1,3-1-62,8-11 0,2 1-6,-5 12 1,0 1-26,8-8 0,1 2-56,-7 15 0,0 2-293,26-19-204,3 5-228,3 3 316,-25 18 1,1 0-141,0 1 0,2 0-8,1 0 0,0 0 117,0 0 1,2-1-1,14-6 1,0-2 960,-13 6 1,-1-1-309,11-5 0,-2-1 149,7-11 100,-8 0 140,-7 2 247,-10 1 252,-7 2 173,-6 5 85,-6 4 1896,-2 4-1253,-4-2 19,0 7-1206,-1-3 947,0 6-1126,0 1-85,0 1 1326,0 1-1453,0 1 117,0 2-337,0 13-10,0 1 5,1 16 33,-2 15-27,-2-5-258,-3 17 219,-2-14-870,-2 14 381,2-13-418,1 8-746,5-19-1893,1-2 3472,1-2 1,0-13-1,1-1 1</inkml:trace>
  <inkml:trace contextRef="#ctx0" brushRef="#br0" timeOffset="12672">6902 2502 18425,'-6'25'0,"2"-5"0</inkml:trace>
  <inkml:trace contextRef="#ctx0" brushRef="#br0" timeOffset="13006">7179 2657 22464,'2'-6'2263,"-1"2"-1899,-1 4-359,3 61-970,-1-31 970,0 10 1,0 0-1280,0-6 1263,-2-1 468,1 0-463,-1-3 18,-1-3 21,-1-3 40,-2-5 67,-4-4 57,0-6 502,-2-4-419,-2-3 1829,-7-21-1897,8 4-3353,-3-19 3287,12 8 72,7-16-134,2 9-28,7-9-5,0 15-23,3 3-17,-1 4 0,1 2 6,0 4-11,1 4 3391,10 4-3414,-3 3-11,9 6-387,-6 4 303,2 5-101,0 3-179,2 1-235,-1 3-1569,15 11-218,-11-5-5371,7 5 6967,-18-12 0,-11-10 0,-5-3 1</inkml:trace>
  <inkml:trace contextRef="#ctx0" brushRef="#br0" timeOffset="13411">8164 2840 23146,'7'-45'327,"0"0"0,0 4 0,-5 8-120,-10 18 866,-4 3-950,-4 3 67,-18 4-111,5 3-408,-14 4 385,11 3-2731,-1 5 2691,2 4 324,2 2-317,-10 23-23,18-13 5,-8 17-5,25 2-16,14-6 8,4 8-26,15-16-5,-1-12-11,5-3-6,3-6 17,1-4 33,0-4 6,-2-9 11,-2-5 6,-1-8 3209,-2-4-3162,-7-11 1,-1-4-1870,2-15 1824,-6 7 1,-3-3-6,-10 16 0,-2 1 14,1-5 0,-1 0-3,-1-2 0,1-1 17,-1 0 0,1 0 11,-1 0 1,0 0-409,0 3 0,0 0 497,0-7 1,-1 1 25,1-15-28,-2-4 17,-2 35 336,-3 5-414,1 12-51,-1 2-17,2 9 1712,2 5-1700,-1 4 1029,1 9-1046,0 7 0,1 8-18,0 0 1,2 3-1043,2 25 1028,-1-16 1,1 1-711,1-8 0,0 0 621,0 3 1,0 0-99,1 1 0,1 1-137,-1-1 0,1 1-1643,4 14 1,1 2 1992,-3-17 0,2 0 0,-1-2 0,-1 4 0,1-3 0,0-6 0,0-1 0</inkml:trace>
  <inkml:trace contextRef="#ctx0" brushRef="#br0" timeOffset="13832">10236 3016 21348,'4'-61'435,"0"1"0,0 1 0,0 3-312,0 15 0,-1 2-1169,1-4 0,0-1 1107,0-1 1,0-1-12,0 1 1,0-1 16,0 2 0,0-2 162,0-14 1,1 1-324,-3 25 0,1 2 152,0-11 1,-2 6 1038,-4 22-1053,-1 7 504,-3 6-548,-2 9 0,-3 6 5,-2 12 1,-4 9 983,0 10-995,0 10 0,6-6 1,2 3-108,2-9 1,1 1 106,-1 17 1,1 1-4,3-12 1,2-1-12,1 4 1,0 0-1142,0 3 0,1 1 1082,-1 1 1,2 0-99,0 1 1,1 0-107,1-1 0,1 0-888,3-2 1,0-1 545,3-3 1,0-1-365,2-5 1,1 0-968,0-6 1,2 0 1955,2-2 0,-1-3 0,2 3 0,-2-7 0</inkml:trace>
  <inkml:trace contextRef="#ctx0" brushRef="#br0" timeOffset="14454">9966 3060 18966,'-20'-48'138,"-1"1"1,2 4-1,10 6-104,25 10-40,8 3-33,5-1-12,6 2 1,5 0-6,4 3-3536,2-1 3672,-10 0 0,10-6 0,0-3 0,-7 4-395,-5 0 0,1-1 359,2-1 1,8-4 0,-2-1 0,-12 4 945,-5-22-614,-1-2 72,-4 2 61,0 5 6,-5 7-33,-3 9 135,-4 7-236,-2 8 1924,-4 6-2120,-1 3 2925,-1 4-3071,-1 1 821,0 8-843,0 2 341,1 10-336,2 3-22,2 7 17,1 6-6,3 8-375,-1-7 0,0 1 369,4 25-1150,-5-21 1,0 0 1167,0 19-23,-4 0 11,-1 0-22,-4-3-12,-2-4-2349,-6 9 2378,2-20-1,-3 3 7,5-25 27,2-6 420,2-6-358,0-4 1633,2-7-1689,0-4-17,4-7 0,2-5 3392,4-5-3387,3-2 12,3-1-22,3-1 21,2 1-10,0 2-6,2 3-366,-2 3 349,-2 5 6,-3 5-6,-1 3 34,-3 4-28,-1 3 5,0 3-5,-1 4 366,0 2-366,1 2-1,-1 0-16,0-1 0,6 4 6,-2-7 5,4 1-16,-2-7 21,3 0-4,2-5-1,2-1-22,3-5 22,-2-2 22,1-2 7,-4-2 32,-2-1 7,-4-1 10,-4 0 23,-3 1 23,-4 2-6,-2 0-12,-3 3-22,-2 1-26,-3 2-69,-3 0 0,0 2 0,-1 0 0,1 2 0,2 2 0,2 0 0,1 2 0,1 0 0,1 3 0,1 2 0,0 4 0,1 5 0,2 3 0,2 4 0,4 4-158,5 4-447,3 1-1459,4 3-383,3 0-7384,-2-1 9724,-2-5 1,-9-12 0,-4-7 0</inkml:trace>
  <inkml:trace contextRef="#ctx0" brushRef="#br0" timeOffset="14961">13336 2619 24234,'-5'-46'395,"0"1"1,0 3 0,-3 7-160,-10 12-63,-5 3-50,-2 3 560,-2 5-587,-14 3-80,9 4-4,-9 5-1,15 5-11,-6 15 0,11-2-998,0 11 1004,13-5-12,6 16 12,8-7-18,6 11 1,8-12 5,0-7 1,2 0-1,15 14-8,-1-5 0,2 0-2,10 6 13,-16-15 0,-1 0-3,10 6-5,-6-3 390,-8-5-379,-7-2 5,-10-4 300,-16 1-293,-9-7-12,-33 1 0,7-8-1144,-21-2 1144,15-6 0,-3-3-1066,16-3 0,0-3 1027,-15-7 2,20 6 1,2-2-103,-2-8-29,7-1-95,7 1-163,6 1-318,5 3-735,3 3-2347,7 0-6005,2 3 9396,4 2 1,-6 6 0,-2 2 0</inkml:trace>
  <inkml:trace contextRef="#ctx0" brushRef="#br0" timeOffset="15261">13845 2681 23069,'0'-4'2616,"0"2"-852,0 2-1647,-69-3-94,47 11-18,-16-5 1,3 4 5,27 17-5,3 13-6,4-7-6,5 8-5,6-12-571,5-2 577,5 0 10,16 4-27,6-6 22,0-3 0,-3-10 39,-16-10-28,-2-5 12,-2-3-1,-2-6-5,-1-3-6,-3-4 0,-4-3 1,-2-3-1,-3-4-6,-2-1-16,-1-2-218,-2-22-18,1 23-223,-1-12-297,2 30-2829,8 1-6027,-2 6 9623,7 1 0,-8 6 0,-3 1 0</inkml:trace>
  <inkml:trace contextRef="#ctx0" brushRef="#br0" timeOffset="15810">14511 2657 27499,'9'46'17,"-3"-3"-11,-2-13-581,-3-1 586,-2 0-17,-3-3 18,-2-2-18,-10 4 17,4-10 189,-4 1-139,9-12 104,1-4-69,3-1-3322,1-6 3305,0-3-35,1-6-2084,0-4 2080,1-5 10,0-5-5,3-3 0,0-6-1,4-3-16,3 0 90,7-13 2206,-3 15-2290,5-5 16,-2 13 3359,-3 10-3398,12-4-5,-9 14 5,8 1 23,-3 6-34,20 8-6,-6 2-3391,14 8 3385,-12 2 7,-2 3-1,-2 4-22,-6 3-486,-2 3 486,-7 2 5,-3 1 1,-8-2-12,-11 9 23,-6-12 11,-10 4 6,-2-17-130,-8-3 152,8-7 3084,-8-9-3084,15-7 0,1-10-5,6-2 5,4-6-438,2-4 416,4-4 11,3-2 6,4-1-23,5 3 0,2 3 0,2 3 0,2 4 0,-1 4 0,1 4 0,-1 5 702,1 2-702,1 5 0,1 3 0,4 2 0,2 4 0,3 3 0,19 14-526,-12-1 526,14 11 0,-17-4-43,-11-5 1,1 2-176,12 15-697,-14-12 0,-2 1 75,5 14 840,-15-9 0,-2-1 0,2-1 0,-4 11 0</inkml:trace>
  <inkml:trace contextRef="#ctx0" brushRef="#br0" timeOffset="16354">16838 2730 20134,'2'-8'3495,"0"2"-2795,-2 6-134,0 0 224,-15-66-527,2 45-157,1-16 1,-3 4 162,-16 27-185,8 4-40,-8 6-10,12 4-6,2 6 6,-3 12-12,6-1-5,-1 10-420,8-5 409,3 1-6,2 1 0,4 1 0,4-1-12,14 13 12,2-12-788,11 8 788,-3-17-353,1-4 364,14-3 1,-13-9 21,7-4 6,-17-10 12,-2-6 383,-3-6-367,-3-3 0,-3-5-11,-3-3-16,-5-5 32,-3-24-962,-5 10 940,-3-15 6,-3 21 90,-7-8 92,3 16-176,-4-4-17,6 20-23,1 3 331,0 5-347,2 4-29,-6 6 12,3 7 960,-5 6-1022,5 6-117,-1 6-455,2 5-195,4 5-863,3 4-3893,7 4 5596,7 6 0,-3-22 0,2-1 0</inkml:trace>
  <inkml:trace contextRef="#ctx0" brushRef="#br0" timeOffset="16562">17599 2430 25185,'0'-46'444,"1"0"0,-1 6 1,0 5 299,-3 10-475,-2 8-49,-2 11-209,1 9 95,1 14-78,1 10-9,0 3 1,0 4-1277,-4 27 1254,2-14 1,0 2-1220,1-7 0,0 1 1202,0 6 0,0 1-11,-1 4 1,1 1-63,1 4 1,-1 1-52,3-18 0,-1 1 1,1 0-130,1 1 1,0 1-1,0-1-203,0 2 0,0 0 0,1 0-359,0-1 1,-1 1-1,1-1-599,-1-2 0,0 1 0,-1 0 1434,-1 2 0,0 1 0,0-5 0,1-5 0,-1-4 0,0-1 0,0 0 0</inkml:trace>
  <inkml:trace contextRef="#ctx0" brushRef="#br0" timeOffset="16703">17054 3915 16248,'-12'-52'742,"0"0"1,-1 0 0,2 2-1,1 1 1,4 4-1587,6-1 1,4 3 1159,1-2 1,3 1-57,2 2 1,3 1-7,1 1 0,3 1-109,1 2 1,3 2-48,1 2 0,3 1-39,2 2 0,2 2-29,1 1 1,3 3-11,1 0 0,2 3 2,1 1 0,1 2-14,2 0 1,0 3-15,1 0 1,1 2-23,1 1 0,-1 1-171,1 0 1,0 2-60,0-1 1,0 2-312,0 0 0,-1 0-1095,1 0 1,-2 0-3168,-3 1 0,-1 0 4831,24-5 0,-29 6 0,-14 1 0</inkml:trace>
  <inkml:trace contextRef="#ctx0" brushRef="#br0" timeOffset="17271">19621 2698 19418,'18'-48'829,"1"-1"0,-2 5 0,-2 6-269,-1 4-128,-3 8 1499,-4 7-1657,-3 5-89,-1 5-79,-3 3 535,1 4-624,-1 1 311,0 5-316,1 5 1079,1 6-1079,0 7-1,1 5 0,-1 6-11,0 6 6,-1 3-12,-1 4-593,-4 1 605,-2 2 2,-3-16 1,-1 0 2,-6 15-1291,-7 9 1296,9-27 12,1-7 40,3-8 122,2-6-95,3-8-39,2-7 6,2-6-29,1-8 1,5-5-6,3-9-6,8-5 23,13-12 0,4-3-1250,-10 17 1,2 1 1209,2-3 1,2-4 0,0 5 5,1 2 0,-1 5 108,2 0 0,-1 1-108,0 3 1,-1 1 10,-3 4 1,0 2 21,19-12-10,-10 9-12,-9 9 1,-8 8-12,-5 3 0,-4 6 12,-2 5 3015,1 7-3044,1 8-5,2 4 5,2 7-30,-1-4 0,0 0 349,9 21-484,-7-16 0,1 0-451,10 18-369,4 2-422,-13-28 0,2 0-38,1-1 1,2 0 1450,5 3 0,0-2 0,2 1 0,0-1 0</inkml:trace>
  <inkml:trace contextRef="#ctx0" brushRef="#br0" timeOffset="17872">22433 2555 23753,'11'-45'440,"0"0"1,-1 4 0,-2 6-150,-3 10 511,-1 5-634,-1 4-56,2 3-50,0 4 176,2 4-227,2 3 84,8 15-117,-5 1 27,6 17-5,-5 21-2034,-6-7 2036,-4-13 1,-1 1 3,-6 16 0,-4 2 16,-8-1-671,-4-2 655,-4-3-6,-2-4-17,1-5 23,1-8 11,0 0 33,10-14 6,1-2 17,9-11 2149,3-6-2183,4-5 6,10-23-29,2 2-382,10-18 371,0 6 1,2-5-1,4-2 1,0 0 5,-1 2-2983,-2 5 2983,-2 6-22,-5 6 16,-3 8 1,2 1 11,-4 9-29,3 1 12,-2 9-16,1 1 16,3 4-17,3 3-22,3 3-6,2 5-28,4 2-50,3 2-1407,1 4 1,2 1 700,11 6-552,-2 0 0,0 1-2023,-18-10 1,-2-1 3403,3 2 0,-2-2 0,6 5 0,-18-12 0</inkml:trace>
  <inkml:trace contextRef="#ctx0" brushRef="#br0" timeOffset="18170">23393 2560 19040,'32'-48'754,"0"0"0,-2 3 0,-7 11-502,-14 27 1569,-2 1-1748,-3 4 611,-2 1-662,-1 3 375,-1 10-380,-1 2 16,-1 9-10,-4-1-6,-1 3 770,-2 2-775,0 1-35,0 0 23,2-1 0,3 0 0,1 0-5,2-2 5,4-1-3287,2-2 3293,7-4 240,3-2-218,19-3-11,-4-6-451,14-2 450,-10-9 12,0-4 17,-2-6-146,-3-5 224,6-17-61,-11 4 2368,2-13-2397,-12 11-5,-2-1 0,-3-1-11,-2 2 368,-3 1-352,-2 5-5,-2 3 246,0 5-308,-5 1 697,1 8-786,-5 2-152,3 7-280,-2 2-338,0 3 893,-6 13 0,7-8 0,-2 6 0</inkml:trace>
  <inkml:trace contextRef="#ctx0" brushRef="#br0" timeOffset="18740">24334 2437 23903,'0'-4'2420,"0"1"-1507,0 3-913,25 14-6,-16 1-490,19 14 496,-24-2 117,-2 0-117,0-1-3255,-4-1 3266,-2-2-341,-9 6 353,2-10 217,-5 4-200,6-13 100,-1-2-56,5-4 3208,-1-7-3219,6-4 492,1-7-531,1-4 5,2-2-22,2-5 11,4-2 6,1-4-1,2-4 1,2-3-1039,1-2 1039,2-1-3062,1 0 3045,0 4 17,-2 3-23,0 7-11,5-2-39,-6 12 16,13-1 6,-10 13 702,8 3-685,13 19-16,-13-3 2714,13 14-2715,-21-3 6,-3 3-3151,-2 4 3156,-5 4 6,-2 1-11,-3 1 5,-4 26 1,-3-27 5,-2 16 5,-4-31 12,2-9 11,-1-2 11,4-8 448,2-4-443,-1-4 3371,2-5-3382,1-4-10,0-5-12,4-3 6,1-3-12,4-4-561,3-3 568,3-4 4,2-1 7,11-14-6,-5 12-12,6-7-5,-1 12-11,-9 13 11,4-2 0,-8 13-50,20 4 33,-10 3-6,17 7 7,-16 5 21,1 6-38,-1 4-91,6 21 29,-9-4-442,-6 0 0,-1 2-124,0 12 143,-6-16 0,-1 1-1112,2 14-1675,-4-3 3305,-1 3 0,-3-23 0,-1-3 0</inkml:trace>
  <inkml:trace contextRef="#ctx0" brushRef="#br0" timeOffset="19194">25489 2070 23585,'-1'-44'420,"0"-1"0,0 5 0,2 7-201,2 17 987,2 4-1078,4 1 289,-1 6-406,2 4 200,4 16-216,-2 4 16,5 13 96,-5 1-107,2 5 0,-2 7 2,-4-10 1,0 2-3,2 21-746,-4-19 1,-1-1 740,-2 16-1,-2-3-2724,-4-3 2730,-3-5-11,-4-5-28,-3-5 34,-2-5-1,1-6 321,-7-2-287,8-11 1084,-3-3-1078,12-12 3346,1-6-3364,7-5-16,1-4 0,7-4 6,2-3 5,5-3-474,2-1 474,3 1 0,1 0 12,11-9-18,-10 14 1,8-7-214,-8 13 202,-7 5 1,3 1 16,-6 8 0,0 2-17,3 2 6,2 2-5,3 5-6,3 3-1,0 7 12,1 4-33,-1 5-590,0 3 595,-3 5-16,-3 3-1,-5 2-11,-6 1-11,-6 0-101,-26 10 89,-3-14-27,-24 6-1,0-20-33,-7-4-67,-3-4-39,1-3-79,3-3-106,7-4 262,8 0-923,8-3-1315,9-3 2407,7-6 0,8 4 0,3-1 0</inkml:trace>
  <inkml:trace contextRef="#ctx0" brushRef="#br0" timeOffset="20057">26379 2390 23181,'-4'-3'2504,"0"1"-774,4 2-1713,9-12-6,0 12-28,10-8 23,-1 17-6,0-1 11,1 0-33,-1-1 27,1-2-3391,-1 0 3375,0-2 33,9-2-22,-7-1 34,16-8-29,-16-2 1,5-7-12,-10-1 18,-1-1-12,-2-3 0,-2 0 5,-3 1-10,-4 2 10,-2 2 3393,-7 3-3404,-14-1 6,-1 5 6,-14 0-729,4 7 729,-2 2-1,-1 1-5,2 1 0,2 3-5,4 2 10,3 4 1,4 1-1,3 3 18,4 1-29,2 2 12,3 3-6,4 1 0,1 3-6,4 1-5,11 18-17,2-10 22,10 12-10,1-14-7,1 0-434,3-3 440,1-3 0,-2-4 12,-1-4-23,-2-5 28,-1-5 0,-2-4 11,0-3 693,0-4-699,0-3 12,0-4-6,-2-2-27,0-4 32,-3-2-4,-1-3 4,-2-3 29,2-15 56,-2-16-73,-2 11-425,-4-4 448,-5 26-18,1 3 488,1-1-476,2 4-11,1 1 0,1 1-11,2 3-7,-2 1 1,2 4-34,-2 2 23,0 2 435,1 2-458,5 10 11,-2 1 1,6 12 10,-6 2 6,6 22-11,-7-8 6,2 16-6,-8-16 0,-4-1 6,-1-2-12,-2-3-403,0-3 409,-1-3-11,1-2 11,-2-5-12,2-3 18,-1-4 5,1-3 34,4-4-51,2-5 6,8-4 393,2-5-404,7-2 16,2-3-321,5-1 322,1-4-6,0-3-11,2-3 16,-3-2 29,10-19 50,-7-7 6,-2 1-2949,-12 2 2971,-12 18 12,-3 0-12,0 3-67,-1 0-45,0 4 0,-1 2 0,1-1 0,-2 8 218,2-1-218,-2 10 3052,1 2-3052,-2 2 0,1 1 0,0 2 0,0 6 0,2 3 0,2 9 0,1 3 0,4 6 0,1 5-3392,4 7 3392,3 4 0,1 4-1135,-5-11 1,-1 0 1134,4 19-232,-6-10 1,-5 1-349,-13-10 0,-4-1-131,0 1 0,-4-3-1745,-11-1 0,-3-4-7375,-23 5 9419,-2-7 0,26-14 0,9-5 0</inkml:trace>
  <inkml:trace contextRef="#ctx0" brushRef="#br0" timeOffset="21479">2301 5126 25942,'12'26'84,"-2"6"-67,-3 17-5660,-3 3 5659,0 4 12,-3-1-544,-2-15 0,0-1 549,-4 21 370,2-23 1,-1 0-354,-5 8-5,1-5 6,-1-7-7,1-7 24,2-7 72,1-7 2159,2-6-1912,0-7 2943,2-17-3291,0-3-39,2-16 28,2 1-6,3-7 288,0-3-276,0 8 0,0-2-898,-2 9 1,-1-1 871,3-12 0,-1 0 6,-2 10 0,0 1-383,1-14 1,1-2 382,-1 3 0,1 1-1215,0 1 1,0 2 1203,1 8 0,0 4 14,5-2 14,8 3-26,-4 12-16,8 4 6,-3 10-18,15 8 18,-4 4-7,14 9 9,-16-1 1,-2 3-4,19 15 321,-15-9 0,-1 1-331,12 20-399,-21-21 0,0 0 376,-2 2 0,-1 0-57,-1 1 1,-1 2 338,1 15 1,-3 1-717,-4-11 0,-3 0-621,2 11 1,-4 0-78,-4-14 1,-2-2-5451,-7 28 6242,-7 2 0,5-30 0,-2-3 1</inkml:trace>
  <inkml:trace contextRef="#ctx0" brushRef="#br0" timeOffset="22070">2415 5537 19109,'-8'-4'3848,"2"1"-3086,6 3 526,0 0-1294,-29-59 0,36 37-19,11-22 0,9 1-1159,1 30 1,7 4 1118,19-10 1,1 1-17,-19 7 0,-2 2-20,2-1 0,0-1-25,-2 2 0,1-2-1379,10-3 1,0-2 1271,-13 5 1,-1-1-1,8-4 1,-3-1-658,4-9 638,-7-3 140,-7-3 95,-6-4 73,-8 0 67,-6-1 1178,-3 2-999,-5 3 79,0 3 67,-4 4 22,1 4 3079,-1 2-3113,2 4 893,1 2-988,2 2-26,0 1-75,1 3 80,0 0-220,1 4-83,2 3-6,7 14-5,-1 4-6,5 10 0,-2 1 17,-1 5-12,0 6-898,-3 3 904,-2 4-27,-3 3-1311,-1 3 1327,-4 0 5,-3 1-5,-3-2 0,0-2 6,-2-5 0,1-5-39,1-5 50,1-6-6,1-6 17,0-5 118,0-2-6,2-9 771,1-1-771,3-9 1397,0-2-1481,0-6 84,1-5-28,3-16-45,1 4 6,4-12 11,0 9 45,9-13-90,-2 13-502,7-7 479,-5 20 7,0 2-39,3 4 33,-1 4-6,3 4-22,15 5-6,-6 4-3196,13 7 3213,-11 5-11,14 16-749,-11-5 754,9 9-211,-18-10 206,-4-2 16,-4-1-16,-6-2-12,-6-1 29,-4-1-12,-8-1 6,-6-1 11,-8 0 553,-7-2-564,-6-1-11,-4-2-42,-3-5 0,-1-2-54,-9 2 23,10-4 0,1-1-694,-3-4-12,15-3-655,1-3-2045,16-4 3490,5-3 0,2 6 0,1 0 0</inkml:trace>
  <inkml:trace contextRef="#ctx0" brushRef="#br0" timeOffset="22270">3939 5192 25476,'-9'42'11,"0"1"0,1-4 1,0-4-57,3-10-140,-2 2-5366,-1 0 4223,-2-1 1420,-7 15 0,9-23 1,-4 8-1</inkml:trace>
  <inkml:trace contextRef="#ctx0" brushRef="#br0" timeOffset="22437">4075 4937 17658,'-17'-6'0,"3"1"0</inkml:trace>
  <inkml:trace contextRef="#ctx0" brushRef="#br0" timeOffset="22717">4276 5188 27544,'34'9'17,"-7"8"-12,-21 23-844,-1 3 830,-3-8 1,-2 1-690,2 18 692,-3-16 1,-1-1-12,-3 13-11,-6 0-23,-2-3-21,-4-3-24,-5-4-21,-3-4-51,-5-2-67,-6-4-177,5-11 0,-3-1-350,-20 8 109,16-11 1,0-2-2568,-16-2 3220,-3-3 0,27-4 0,3-3 0</inkml:trace>
  <inkml:trace contextRef="#ctx0" brushRef="#br0" timeOffset="23462">4474 4889 20890,'-2'-5'2868,"0"1"-3731,2 4-633,-18-15-1707,18 21-5753,-14-10 8956,23 21 0,-4-8 0,-1-4 0</inkml:trace>
  <inkml:trace contextRef="#ctx0" brushRef="#br0" timeOffset="23672">4775 5053 26099,'10'21'11,"-1"2"-16,-3 7-1,-1 1-50,1 2-151,0 2-314,0 1-2723,1 16-1130,-2-13 4201,0 16 1,-4-35 0,0-1 0</inkml:trace>
  <inkml:trace contextRef="#ctx0" brushRef="#br0" timeOffset="23852">4999 4827 24509,'-39'-22'-5068,"10"10"5068,38 45 0,-4-15 0,0-1 0</inkml:trace>
  <inkml:trace contextRef="#ctx0" brushRef="#br0" timeOffset="24178">5220 5396 17420,'12'-49'235,"1"-1"0,-1 3 1,0 6 2247,0 1-2371,3-3 1025,0-3-1064,2-4-17,-1-3 6,0-3 393,-1-2-383,-3-2-10,-2 2 5,-4 4 28,-3 4 17,-2 8 17,-2 8 6,-1 8-29,-2 7-21,-1 6-24,0 5 283,1 5-339,0 2 549,0 2-565,0 4 0,-2 4 16,-1 7-10,-1 4 16,-2 6-6,1 4 1,1 5 918,1 6-924,4 5-11,1 5 0,4 5-6,3 2 21,4 3-121,5-1-135,1 0-1185,2-2 933,1-1-96,0-3-179,1-3-346,0-3-965,-1-8-3472,-2-7 5562,0-4 0,-8-15 0,-1-4 0</inkml:trace>
  <inkml:trace contextRef="#ctx0" brushRef="#br0" timeOffset="24335">5051 5111 22027,'0'-3'2660,"0"1"-1545,0 2-1087,61-62-5666,-28 40 5646,9-14 1,1 2-3,-3 21 1366,3 1-1422,-1 2-96,1 2-431,-1 2-466,-1 3 1043,4 0 0,-21 2 0,-2 1 0</inkml:trace>
  <inkml:trace contextRef="#ctx0" brushRef="#br0" timeOffset="25431">3709 5053 21556,'2'-54'1127,"-1"1"1,0 5 0,-1 8-758,-3 23-84,-2 3-67,2 2-29,0 4-56,0 2-50,2 2-50,1 2-68,0 1 29,0 7 5,2 1 0,1 9 22,3 3-5,1 3 5,1 5-5,1 3-11,-2 4-324,-1 3 329,-3 2-941,-1 2 936,-4 2 0,-3 1-12,-3-2 12,-3 0-1,-3 9 6,5-15-5,-1 4 5,6-17 12,1-10 44,2-1 62,1-10 533,1-1-472,2-4 928,1-3-995,1-3-34,2-3 79,12-17-123,-7 10-17,8-11 6,-10 15 5,-1 3-22,0 3 0,-1 3-12,0 2 1,1 3-1,6 2 1,4 10-6,1 2 0,0 9-11,-3-2-12,0 1-49,1 3-147,-1 0-677,-2 4 124,0 1-752,-4 5-3097,0 1 4621,-2 10 0,-3-22 0,-2 0 0</inkml:trace>
  <inkml:trace contextRef="#ctx0" brushRef="#br0" timeOffset="26686">3976 5321 15361,'-1'-4'5820,"0"1"-1826,1 3-3821,-9-60-2167,8 41 2050,-4-14 0,3 3 28,5 24 632,0 2-699,-1 2 338,0 1-355,-1 1-5,1 0 16,0 1 1114,0 3-1108,1 10-12,0 0 6,-1 7-5,-1-3 0,0 2-1,-1 1 23,0 0-22,0-1-6,0 0 5,1-2-5,1-1 6,1-3 0,0-2-6,0-2-6,1-1 62,-1-2 28,0-4 45,-1 0 168,-1-3-169,1-3-27,-1-1-22,1-4-1,0-1-11,-1-2 28,0-1-16,0-2-6,-1-2-1,0 0-32,0-2 16,0 1-6,0 2-5,0 0-6,0 4 11,0 2-10,0 2-7,0 2-10,0 3-35,0 0 12,0 7 17,1 1-28,1 5-17,2 1-39,1 3-157,1 2-275,1 2-481,0 2-1355,1 1 2335,2 4 0,-4-12 0,-1 0 0</inkml:trace>
  <inkml:trace contextRef="#ctx0" brushRef="#br0" timeOffset="27874">6350 4952 21999,'-4'0'2011,"0"0"-1798,4 0-258,53-62-1944,-17 42 1933,4-14 0,4 1-117,11 25-74,4 1-133,-1 2-290,-18 4 1,-1 0-418,16 3 474,-21 0 0,-3 2-5697,8 12 3862,-20 0-380,-5 8 1175,-26-4-100,-11 3 1193,-14-1 117,-10 2 1485,-5 1 347,-2-1 179,1 1 17,3-2-918,20-7 0,1 0 353,-9 6-242,-2 3 1704,24-14-2079,6-2-50,5-3 100,3-3 1082,1-1-998,5-1-50,2 0-167,8-2-158,5-3-84,8-2-50,5-4-33,27-11-40,-11 2 1245,-15 6 1,0 0-1296,13-8 16,-1-1 43,-17 7 0,0-3 150,-3-9 1,-2-1 59,13-19 50,-15-12 101,-27 25 145,-5 1 768,-22-8-594,4 12-115,1 9 1,-1 1-93,-6 1-45,-9-2-45,19 10 247,-2 1-348,11 3 40,-1 1-252,13 3-18,2 1-4,12 5-7,3 2-22,13 7 12,5 3-1,6 5-789,6 5 761,6 5-56,-14-4 1,0 3-34,-7-7 0,-1 1-135,7 9 1,-1 1-175,-12-7 1,-2 0-297,-2 0 0,-1 1-779,-2 1 0,-2 0-7903,6 22 9410,-7-7 0,-7-22 0,-2-9 0</inkml:trace>
  <inkml:trace contextRef="#ctx0" brushRef="#br0" timeOffset="28310">559 6810 19568,'48'-13'340,"0"0"1,0 0-1,1 0 1,-1 0 0,0 2-1424,-6 3 0,0 0 1,0 1 1175,4-1 0,1 0 0,0 0 0,1 0 1,0-1 0,4 0 75,3 0 1,4-1-1,1 1 1,-2-1-759,5 0 0,-3 0 1,4 0 660,-16 2 1,2 0 0,1 0 0,1 0 0,1-1-121,5 0 1,2 0 0,0 0-1,0-1 1,-3 1 89,5 0 0,-2 0 0,-1 0 0,5-1-223,-11 2 0,4-1 0,1 0 0,1 0 0,-2 1 0,-3 0 203,1 0 1,-4 0-1,0 0 1,2 1-1,4-2-51,-2 1 1,2 0 0,3-1 0,2 0 0,0 0 0,1 0 0,0 0 44,-5 1 0,0-1 0,2 1 0,-1-1 0,1 1 0,0-1 0,0 1 1,0-1-13,0 0 1,0 1 0,1-1 0,-1 0 0,1 0 0,-1 1 0,-1-1 0,1 0-3,-3 1 1,1 0 0,0-1 0,0 1 0,-2 0 0,0 0-1,-2 1 1,-3-1-2,12-1 0,-5 0 0,-1 1 1,1 0-1,3-1-17,-7 2 0,2-1 0,1 0 0,1 0 0,-1 0 0,-1 1 0,-3 0-43,5-1 1,-3 0 0,-1 1 0,1-1 0,4 0-433,-3 1 1,4-1-1,3 1 1,0-1-1,-1 0 1,-4 1-1,-4 0 491,8 0 0,-5 0 0,-3 1 0,0 0 0,12-2 0,-2 1 0,-7 1 0,-14 1 0,0 1 0</inkml:trace>
  <inkml:trace contextRef="#ctx0" brushRef="#br0" timeOffset="30086">8977 6283 27090,'13'-14'286,"3"-4"-252,4-6-1294,3-6 1277,3-4-790,3-5 818,1-5-552,1-4 540,1-4-13,-10 10 0,0-2-15,-5 9 1,-2-1-4,6-11 1,-2-3 8,-2-5 1,-2 2-7,-4 12 1,-1-1-3,0-1 1,-1-4 0,-2 2 1,-3-8 1,-3 2 5,0 8 1,-2 3-10,-2 3 1,-5 7 3,-5 12-12,-16 7-16,11 10 5,-10 6 0,13 10 12,0 6-18,-8 24 18,6-6 365,-3 21-366,8-13-302,5-9 0,2 1 285,-1 23 23,2-21 0,1 1 6,2 20-6,0 1 14,2-31 0,0 0-20,1 31-5,3-1 0,2-2 5,1-4-5,3-3 6,4-5-12,3-5 6,3-8-6,12-1 600,-7-17-589,10-2 12,-10-15 11,14-16 0,-6-2-17,10-14 5,-13 0 3,-10 7 1,-1-2 2,8-15-3,-7 5 1,-1 0 8,0-6-712,2-10 723,-12 23 6,-3 7 153,-4 5-164,-2 5 1498,-2 5-1509,-3 3-1,0 2 425,-3 3-431,0 1 965,-5 7-965,1 0-5,-3 8-11,3-2 17,1 3-1,-4 12-22,3 7 17,0 1-5,5 12-700,5-19 700,3 7-228,11-5 221,1-8 12,11 3-5,-3-12 38,15-3-21,-9-7-1,11-5 0,-15-8-17,1-6 12,0-7 5,1-4 0,0-3-11,0-3 17,-7 5 0,-2-2 0,10-16-771,-11 12 0,-1 0 776,3-17 0,-3-3-438,-7 16 0,-1-2 452,-1 2 1,-1-1-12,-1 1 0,0 1 15,-1-21 4,-3 24 504,-1 5-503,-1 5 169,-2 3-102,-2 1 1396,3 9-1503,-2 0 1177,3 8-1187,1 5-1,0 2 1,-3 19 5,1 0-6,-2 14 0,1-1 6,2-7 0,1 3 14,0 5 0,1 1-870,0 1 1,2 0 844,0 0 0,2-1-68,9 19 29,3 0-6,-6-28 0,1-1-56,1 1 0,2-1-107,1 1 1,2-1-211,0 0 1,2-1-373,1-1 0,1 0-1011,1-3 0,1-1 1812,4 2 0,-1-3 0,3 1 0,-1-2 0</inkml:trace>
  <inkml:trace contextRef="#ctx0" brushRef="#br0" timeOffset="30280">10054 5848 21999,'-7'-3'2677,"1"0"-2100,6 3 790,0 0-1367,76-59-1030,-35 39 951,10-13 1,3 1-1766,0 22 673,3 0-1921,4 1 2570,-24 3 1,-2 1 0,4 0 0,-1-1-1</inkml:trace>
  <inkml:trace contextRef="#ctx0" brushRef="#br0" timeOffset="30778">12206 5973 20764,'6'-53'448,"0"1"0,0 5 1,-3 6-136,-7 14-66,-1 3 1532,-5 5-1617,-2 3 577,-1 4-649,-1 4 284,-1 3-340,-1 3 1008,1 2-1042,0 4 11,1 3-3403,0 5 3392,2 2-8,1 2 14,3 0 5,1 2-28,4 0 12,1 1 10,2 0 7,4 0 10,1 1-33,13 8 5,-3-5-5,11 5 0,-3-7-12,4-1-16,3 0 0,2-1-194,1 2 200,-1-2-1,-4 1-5,-4-2 5,-8-1-5,-8-2 28,-4-1-11,-11-1-6,-4-2 5,-12-2-16,-7-1 5,-6-4-16,-5-2-403,-3-1 336,0-3-91,1-2-116,3-5-226,5-3-469,5-4-998,6-5-4009,6-3-3199,7 0 9225,6 2 0,3 10 0,2 5 0</inkml:trace>
  <inkml:trace contextRef="#ctx0" brushRef="#br0" timeOffset="31104">12718 5820 27242,'-31'38'0,"8"-4"-17,29-14 0,3 0 0,3-3-5654,1-1 5665,2-2 1415,1-3-1403,1-2-1,-1-4 18,0-2 870,0-2-849,0-2-4,-2-4 10,0-2-11,-3-5 3392,1-2-3408,-2-3 5,0-3 0,-2-1-11,-1-3 27,-1-11-10,-2-1-17,-1 1-12,-3 7 1,0 14-23,-2 3-67,1 3-89,-1 3-186,-1 2-324,2 2-3131,-1 6 3814,1 3 0,1-1 0,0 0 0</inkml:trace>
  <inkml:trace contextRef="#ctx0" brushRef="#br0" timeOffset="31702">13324 5772 27936,'10'-41'-28,"0"14"28,-4 53-11,-2 2 11,0 3 0,-3-1-6,0 1 6,-3-1 0,-1-1 6,-2-2-23,-2-4 17,0-3 0,1-5 0,0-3 28,2-4 6,1-4 5,0-2 0,2-3-5,0-4-12,-1-4 0,2-5 12,-1-14-17,1 4-6,0-13 17,2 6-544,1-3 550,1-2-1,2-2 7,1-1-12,0 2 5,2 1-10,0 2-3224,2 4 3212,3 4-620,3 5 614,3 2-10,4 4 5,4 5-6,2 2-5,3 4 5,1 2 12,1 4-6,1 5 313,0 6-313,0 4 2089,-1 5-2100,-4 4 0,-5 4-6,-6 3 11,-6 2 644,-6-1-655,-5 1 11,-8-3 29,-2-1-29,-8-3 17,-2-2-16,-1-4-12,0-3 17,3-5 11,1-3-11,3-6 22,3-2 1035,3-4-1040,1-3 11,2-5-28,1-4 263,0-5-246,4-3 0,2-5 11,3-2 11,9-18-22,-3 9-644,7-9 644,-5 15 0,1 3-6,-1 3-5,1 4-1,2 5-16,0 2 11,4 4 0,2 1 6,4 3-1,3 2-5,5 3 0,3 1-495,4 5 495,4 3-3015,2 5 3010,3 5-12,-1 4-11,-3 4-362,-20-4 0,-3 3 217,7 13-751,-5 16 415,-25-13-376,-14 1-717,-10 0-2358,-10 1-5871,-2-5 9478,3-5 1,15-17 0,5-7 0</inkml:trace>
  <inkml:trace contextRef="#ctx0" brushRef="#br0" timeOffset="31978">14980 5553 21517,'-3'0'2084,"1"0"-516,2 0-1551,67-39-6,-30 25-953,9-8 0,2 1 836,2 15-168,2 3-382,3 1-1930,-1 1-859,1 3 3445,4 1 0,-28-1 0,-2 1 0</inkml:trace>
  <inkml:trace contextRef="#ctx0" brushRef="#br0" timeOffset="32169">15117 5762 22498,'54'-21'-6,"0"0"0,-3 1 1,-4 4-102,8 6-1947,5 1 1858,-29 4 0,2 0-824,7 0 1,6-2 0,-3 1 246,-2 0 0,2-1 773,13-1 0,7-1 0,-11 1 0,-4 0 0,-12 2 0,-1 1 0</inkml:trace>
  <inkml:trace contextRef="#ctx0" brushRef="#br0" timeOffset="32463">16402 5408 23539,'-47'11'554,"-1"-1"1,4-1 0,5 2-336,0 6 5,-14 11-1628,15-6 1421,-5 8-12,20-8 459,8-1-458,6 1 243,8 11-237,8-10 10,7 7-3137,7-11 3149,5-3-219,32 5 230,-21-11 17,22 1 22,-33-13 11,-1-4-11,-3-4 117,5-11-72,-8 2 22,3-10 1,-10 5-12,-3-2-23,-4-3 51,-1-14-117,-3 12 10,-8-23-66,2 33 3003,-7-7-3065,4 22 1047,-1 4-1215,-2 1-219,0 4-425,-3 3-8952,-6 10 9348,7-5 0,0 1 0,9-9 0</inkml:trace>
  <inkml:trace contextRef="#ctx0" brushRef="#br0" timeOffset="32862">17119 5434 21898,'0'-6'2381,"0"2"-2185,0 4-1193,52-48-2910,-39 42 3907,16-15 0,-6 6 0,-23 23 0,0 1 0</inkml:trace>
  <inkml:trace contextRef="#ctx0" brushRef="#br0" timeOffset="33019">17176 5821 27135,'-21'49'-1223,"-1"0"0,1-2 1,2-3 1222,-9 12 0,14-25 0,-1 0 0</inkml:trace>
  <inkml:trace contextRef="#ctx0" brushRef="#br0" timeOffset="33674">9498 7379 23034,'-54'-21'76,"1"1"1,4 2-1,7 10-65,8 30 23,2 8-28,2 8 5,10-2 0,2 2-34,5-6 1,1 1-749,-4 14 0,2 1 754,5-9 0,2-1-3,0 5 1,0 0-23,1 3 0,0 1-677,1 4 0,0 0 587,0 5 1,1 0-374,0 3 0,1 1 249,1-17 0,0 0 0,0 0-406,0 1 1,1 0-1,0 0 107,-1 1 1,1 0 0,0 1-203,-1-2 0,1 0 0,-1 1 757,0 4 0,0 1 0,0-5 0,0-5 0,0-4 0,0-1 0,0 0 0</inkml:trace>
  <inkml:trace contextRef="#ctx0" brushRef="#br0" timeOffset="34091">8734 9323 17967,'-13'-44'513,"0"1"1,1-1 0,-5-18 0,5 3-296,9 18 1,3 2-541,2-3 1,3 0 424,1 1 1,2-2-269,4 2 0,3-1 0,1 2 179,3-6 0,1 1-13,-2 7 1,2-2 0,0 4-8,4 0 1,0 2-15,1 1 1,0 1-12,0 2 0,2 1-8,0 1 0,0 1-435,1 1 0,0 1 421,1 0 0,1 1 8,0 1 0,1 0 5,0 0 1,1 1 19,0 0 1,0 0 10,0 1 1,0-1 8,0 0 0,0 0 8,0 0 1,0 0-12,-1 0 0,-1-1-256,0 2 0,0-1 259,-3 2 0,0 0-11,22-16 17,-7 6 16,-8 6 23,-9 7 40,-7 7 643,-9 4-577,-5 3 1017,-2 3-1067,-7 4 1762,1 1-1712,-6 5 0,1 2-16,-2 4 10,1 2 1,-2 4-23,1 3 439,-1 3-483,0 3-3194,2 2 3154,1 0-1174,3-1 1157,3-4-121,2-1 127,5-5 6,2-2 390,7-4-363,1-3 29,2-3 2746,0-5-2690,1-2 11,-1-3 5,-1-5 17,0-3 1,-2-5 16,0-4 11,-1-3 1800,-2-4-1811,-1-3-17,-3-3-440,-2-2 413,-2-3 30,-10-22-36,0 22 50,-18-20-134,7 37-12,-7 0-11,7 10-16,2 5-18,2 1-5,2 1-5,4 3-23,3 3-23,3 3-55,2 4-141,1 2-1209,10 13-241,1-4-1102,12 8-6812,-3-9 9611,-1-4 0,-8-8 0,-5-4 0</inkml:trace>
  <inkml:trace contextRef="#ctx0" brushRef="#br0" timeOffset="34407">10346 7651 26810,'-4'-40'211,"0"0"0,-2 3 0,5 8-132,6 16-57,11 5-33,3 2 11,8 9-608,-2 4 586,1 8 132,2 3-126,0 4-40,7 19-209,-10-6 144,-11-2 1,-3 2-455,-4 9 457,-11 13 51,-9-18 44,-8-6 46,-5-5 10,-1-7-2723,0-8 2769,3-6-467,2-5 466,4-7 155,5-4 36,4-39-2007,10 12 1772,1 4 0,2 0 27,11-10 2053,6-1-2091,4 2 255,6 2-272,3 2-12,3 6-148,-3 11 0,2 2-333,10-2 58,-12 8 1,1 1-1526,11 7-7713,-14 3 9683,2 1 1,-23 0 0,-5 0 0</inkml:trace>
  <inkml:trace contextRef="#ctx0" brushRef="#br0" timeOffset="34847">11743 7425 17967,'11'-46'728,"0"0"0,1 0 1,3-16-1,-3 8-78,-6 5-118,-3 11 1677,-5 8-1884,-2 7 84,-4 3-314,1 10 672,0 3-722,1 10 370,-4 18-404,0 2 6,-7 20 108,7-8 1,0 1-129,1-5 1,0 2-1038,-2 12 1,0 2 1031,3-8 0,1-1-9,0 4 0,-1 0-8,1 2 0,-1 2-1,1-1 1,0 5-175,1 8 1,1 8-1,0-6-24,1-3 0,4 2-470,3-5 1,2 8 0,4 0 0,6-8 693,11-8 0,5-5 0,-3-2 0,0 18 0,1-6 0,7-18 0,0 0 0</inkml:trace>
  <inkml:trace contextRef="#ctx0" brushRef="#br0" timeOffset="35644">12440 7919 21943,'-1'-4'3703,"1"0"-1727,0 4-1908,-27-62-57,27 41-339,-11-15 1,6 2 350,22 20 161,4-1-167,1-3-12,3-2 18,-1-1-12,1-3 28,5-18-39,-8 4-839,1-16 856,-10 7-1243,-3-5 1249,-2-5-12,-3-4 11,-3 17 1,-1-1-4,-1 11 1,0 0-15,-1-9 1,-1 2 5,-2-9 408,-3 9-385,-2 2-23,1 14-22,0 6 769,4 14-797,0 8 1469,3 8-1418,-6 22-7,3 0-1051,-5 20 1034,3-5-1779,-2 8 1796,5-26 1,-2 3-23,-1 20 0,-1 1 11,2-11 1,1 1-9,-3 15 0,2 1 0,2-18 0,1-1-1057,0 0 1,2 0 1058,-1-2 1,3 0-9,5 11 1,2 0-337,-1-15 0,1 0 347,4 7 1,3-3-14,10 5-23,12-2 17,-9-18 0,7-4 516,-3-25-488,-8-6 11,19-26 388,-18 7-393,10-17 0,-10 8 5,-2-4 0,-1-1-17,-2-1 18,-1 3 2154,-4 5-2143,-3 6 27,-4 6-16,-4 8 5,-2 5 1137,-2 4-1160,-1 4 7,0 2-12,-4 1 1324,0 4-1335,-3 1 105,2 4-105,-1 2 0,-1 2 0,-3 12 0,3-5-6,-3 31 6,6-23-456,3 16 433,6-20 18,6-3-6,4-1-1,5-3 12,4-3 0,4-4 0,3-4-3240,1-2 3245,0-4 1,-2-3-1,-2-4 35,14-24-29,-16 7 116,10-19-116,-20 12-5,-2-3-1,4-22 1,-5 10-1,-5 15 1,1 0-1024,3-15 1018,1 1 11,2 0 2725,0 2-2725,2 5 23,-2 3-282,-1 6 298,-4 5 233,-2 3-148,-4 2 1454,-2 8-1533,-4 0 45,-3 9-62,-10 1-28,0 4 0,-8 4 346,2 6-351,-7 14-12,7-2-891,-3 11 891,13-6 17,5 3-634,4 3 618,5 1 10,4 3-16,5 1-6,4 1 12,1 0-61,2 0 4,0-6 1,2 2-40,-4-7 0,0-1-617,4 6 1,0-1 454,7 9-118,-10-21-111,1-5-214,0-6 482,1-5-1114,4-5-1810,6-5 3148,10-6 0,-19 3 0,2-2 0</inkml:trace>
  <inkml:trace contextRef="#ctx0" brushRef="#br0" timeOffset="35812">13999 7243 20801,'-43'-28'424,"1"-1"0,3 3 0,10 4 1660,23 14-1910,2 2 665,3-1-766,2 2 349,3 0-416,3 0 1268,7 2-1308,4 0-61,5 1-101,4 1-302,4 2-668,0 3 1166,14 7 0,-25-5 0,6 4 0</inkml:trace>
  <inkml:trace contextRef="#ctx0" brushRef="#br0" timeOffset="36494">13336 7546 25029,'35'-50'1009,"-6"7"-797,-29 30-21,1-2-29,-1-4 101,1-14-179,0 4-5,3-13-12,1 7 0,2-3-2016,1-2 2011,1-1 111,4-20-914,-1 0 848,-2 2 10,-4 11-16,-5 23 73,-2 2-152,0 11 23,-1 0-28,0 10 1781,0 1-1792,0 2 1160,-1 4-1161,-1 5-10,-1 6 27,-1 6-3425,-1 7 3397,0 4-5,1 5 6,2 3-1,1 2-8,2-9 0,1 1-152,4 20 157,-1-18 1,2-1-462,7 14 408,3-1-78,2-2-78,2-1-96,-1-4-128,0-2-130,-3-4-195,-2-4-326,-2-3-441,-5-5 1737,-1-3-203,-3-3 0,-2-8 0,0-2 0</inkml:trace>
  <inkml:trace contextRef="#ctx0" brushRef="#br0" timeOffset="36687">13353 7383 26155,'2'-38'45,"0"1"0,10-24-34,28 51-5,3 2-1,-1 0-22,0 1-72,-3 0-219,-3 1-713,-1 1-453,-1 1 1532,18-2 0,-29 4 0,11-2 0</inkml:trace>
  <inkml:trace contextRef="#ctx0" brushRef="#br0" timeOffset="37403">15033 7696 23484,'4'-48'690,"-1"0"0,0 0 1,1-13-1,-1 11 147,-3 17-395,-3 14-197,1 10-228,-2 1 88,3 19-88,-2 0 285,1 14-302,0 17-312,1-4 272,0 17-1091,0-11 969,-1 2-169,1 1-3233,0 1 2544,1 0-1714,0-15 1,0-1-7098,2 11 9637,0 6 1,0-34-1,-1-7 1</inkml:trace>
  <inkml:trace contextRef="#ctx0" brushRef="#br0" timeOffset="37756">15200 7188 24603,'-28'38'146,"8"-3"-101,30-21-6,1 1 6,1-3-6,2-1 28,2-2 12,0-3 150,11-2-116,-7-4 105,12-9-128,-14-1-1,2-8 1,-9 2 5,-2-3-5,-3 0 5,-1-3 6,-3 0 11,-1-1-11,-4 1 11,0-1 95,-8-4-118,2 8 46,-9-6-113,9 17-27,-5 1-68,2 14 11,2 1-95,-3 8-111,3 0-276,1 5-487,2 2-1007,2 3 2038,3 5 0,1-15 0,1 0 0</inkml:trace>
  <inkml:trace contextRef="#ctx0" brushRef="#br0" timeOffset="38105">15812 7468 20767,'-7'0'3400,"2"0"-2588,5 0 1445,0 0-2167,-1-62-85,15 38-19,-8-11 0,3 3-437,22 21 322,2 5-140,6 2-944,8 3 1,2 0-983,13 2-1411,-12 1 0,0 1 3606,5 6 0,-27-4 0,-2 1 0</inkml:trace>
  <inkml:trace contextRef="#ctx0" brushRef="#br0" timeOffset="38262">15921 7631 20537,'-4'1'4447,"0"-1"-3214,4 0-1424,78-46-4340,-38 29 4175,12-10 0,2 2-1050,-4 16-2377,2 2 3783,8 1 0,-28 3 0,-1 1 0</inkml:trace>
  <inkml:trace contextRef="#ctx0" brushRef="#br0" timeOffset="38464">16778 7170 21133,'4'-41'358,"0"0"0,0 3 1,-2 8 2144,-3 18-2369,-1 3 972,1 4-1072,-1 2 527,1 2-556,-1 6 1934,0 3-1927,-2 7-7,-1 6 1,-1 5-12,-1 5-5,0 6-28,0 3-892,0 5 752,2 3-185,0 1-353,2 2-660,2 0-1961,0 0-6493,1-7 9012,2-6 1,-2-19 0,1-7 0</inkml:trace>
  <inkml:trace contextRef="#ctx0" brushRef="#br0" timeOffset="38662">17276 7203 23244,'-4'-41'147,"1"-1"1,-1 3-1,2 10 1366,5 23-1557,-1 3 512,3 6-742,-1 2-1955,5 16-2196,1-2 4425,5 15 0,-8-19 0,0-1 0</inkml:trace>
  <inkml:trace contextRef="#ctx0" brushRef="#br0" timeOffset="38868">17441 7662 24374,'-5'0'1624,"1"1"-683,4-1-862,-9 61-23,1-22-986,0 7 1,-2 1 941,-10 13-699,8-29 1,-2 1 666,-3 1 1,-1 1-40,-3 1 0,-1 0-59,-2 2 1,-2 0-149,-1 1 0,-2 0-272,-1 1 0,-1-1-845,-2 1 0,0-2-3527,3-2 1,1-2 4541,2-4 1,3-3 0,-2 3 0,11-13 0</inkml:trace>
  <inkml:trace contextRef="#ctx0" brushRef="#br0" timeOffset="39253">18527 7377 16696,'0'-54'649,"0"0"1,-1 6 0,1 5-931,2 4 545,1 9-68,1 9 1438,0 7-1566,0 6 1041,-1 5-1092,0 3-597,0 6 580,0 6 11,2 7 1885,0 6-1901,1 6-23,-1 5-23,0 6-683,-1 2 522,-2 3-197,0 1-309,-2 0-519,0-3-1077,0-2-2973,0-4-3887,1-7 9174,0-6 0,1-13 0,-1-6 0</inkml:trace>
  <inkml:trace contextRef="#ctx0" brushRef="#br0" timeOffset="39444">18861 6759 17848,'-4'33'0,"1"-7"0</inkml:trace>
  <inkml:trace contextRef="#ctx0" brushRef="#br0" timeOffset="39682">19261 7160 26670,'-34'23'58,"-1"0"0,4-2 0,3-1-30,1 6-45,8-6 0,0 5-22,14-7-17,6-1-45,9-1-78,9 0-90,12-1-4396,11-1 4059,11-1 96,-23-8 1,3 0-3783,20 3 0,1 0-343,-16-3 0,1 0 4331,11 2 1,-5-1 0,-13-2-1,-15-2 1</inkml:trace>
  <inkml:trace contextRef="#ctx0" brushRef="#br0" timeOffset="40145">19814 7176 20537,'-3'-3'2599,"2"0"-1076,1 3-1517,99-63-2392,-51 44 2137,-1-3 1,9-6 0,-7 10-1029,7 12-166,-20 4 1,0 0 1442,14 2 0,-24 0 0,-3 0 0</inkml:trace>
  <inkml:trace contextRef="#ctx0" brushRef="#br0" timeOffset="40319">19944 7324 26311,'54'-24'-183,"1"-1"0,-4 2 0,-5 5-618,1 8-1801,2 1-4914,-3 0 7115,-6 2 1,-20 3-1,-7 2 1</inkml:trace>
  <inkml:trace contextRef="#ctx0" brushRef="#br0" timeOffset="40904">20753 7286 21357,'14'-58'580,"0"1"1,-1 5 0,-2 7-189,1 13-73,-2 5-61,-2 5 1247,-2 5-1348,-1 5 428,-1 3-540,-2 4 212,0 3-268,-1 2 798,2 6-776,-1 4 17,3 8-34,0 5 12,0 5-17,-1 4 11,0 3 0,-3 19-11,-1 2-818,-2 0 834,-3-7-10,-2-20-494,-1-3 522,-1-3 33,-5-2-34,4-8 34,-2-3-28,7-10 783,2-5-811,3-7 578,1-5-561,4-6-17,4-4 5,6-5-456,3-3 462,4-3-724,4-1 735,1 0-1331,3 1 1320,-1 3 6,1 5-490,-3 4 490,-2 5 345,-3 4-362,-3 5 0,-3 3 611,-2 4-594,-1 2 1399,-1 4-1433,1 3 676,1 3-676,2 3-6,2 3-10,2 3-29,0 3-83,3 2-152,0 2-515,1 1-51,-1 3-4743,8 16 5606,-6-6 0,-4-4 0,-11-15 0</inkml:trace>
  <inkml:trace contextRef="#ctx0" brushRef="#br0" timeOffset="41118">21845 6911 26536,'-1'-20'-2705,"2"9"-1,4 36 2706,3 5 0,-4-13 0,0-1 0</inkml:trace>
  <inkml:trace contextRef="#ctx0" brushRef="#br0" timeOffset="41286">21943 7327 21724,'-3'3'2969,"1"-1"-1154,2-2-1714,-52 73-5711,31-35 5618,-10 11 1,1 2-4,10-3 1057,2 4-1112,-2 4-136,1 2-396,-2 1-1939,6-17 1,-1 0-7311,-7 16 9465,9-23 0,1-4 1,3-10-1,5-10 0</inkml:trace>
  <inkml:trace contextRef="#ctx0" brushRef="#br0" timeOffset="41512">22350 6836 25944,'22'53'44,"0"1"1,-2-5 0,-5-5-78,-11-4-51,-3 0-107,0 0-296,-2-1-1438,-2 1-7,-2-3 1932,-2 4 0,3-20 0,0-1 0</inkml:trace>
  <inkml:trace contextRef="#ctx0" brushRef="#br0" timeOffset="41715">22509 6484 23741,'1'3'-3277,"-4"-9"0,10 21 0</inkml:trace>
  <inkml:trace contextRef="#ctx0" brushRef="#br0" timeOffset="41915">22872 6686 24301,'0'-4'1972,"0"1"-1155,0 3-817,13 66-3152,-6-27 3135,1 8 0,1 2-56,-1 4-95,0 2-280,1 1-420,1 0-927,1-1-2613,1 1 4047,3 4 0,-7-28 0,-1-3 0</inkml:trace>
  <inkml:trace contextRef="#ctx0" brushRef="#br0" timeOffset="42097">22815 7136 22425,'-1'-6'2386,"0"1"-1288,1 5-1093,56-59-1072,-29 42 1013,9-15 1,1 3-1260,-7 28 741,3 0-615,1 1-604,0 3-7636,-3-1 9427,-5 2 0,-12-3 0,-6 1 0</inkml:trace>
  <inkml:trace contextRef="#ctx0" brushRef="#br0" timeOffset="42285">23479 6730 21282,'-1'-4'3338,"1"1"-1013,0 3-2314,-3 19-5,1 0-1,-1 20-5,1-3-45,0 21-98,0-25 1,-1 1-1792,1-1 0,0 1 981,-4 27-1119,1-20 1505,0 2 0,2-21 0,1-1 0</inkml:trace>
  <inkml:trace contextRef="#ctx0" brushRef="#br0" timeOffset="42474">23418 7162 23125,'52'-32'-1343,"0"0"1,-4 2 0,-6 9-3925,-6 20 5267,4 0 0,-19 1 0,0-1 0</inkml:trace>
  <inkml:trace contextRef="#ctx0" brushRef="#br0" timeOffset="42745">23826 6484 25001,'-21'-40'319,"-1"0"0,3 2 0,4 9 543,12 23-811,2 1 266,1 5-295,5 8 151,1 2-151,6 11 6,2 4-22,4 6-28,3 7 10,4 8-454,2 7 455,-12-24 0,0 2-1239,6 21 0,-1 2 1230,-4-11 1,-2 0-12,4 18 0,-2 0-11,-7-15 0,-1-1-84,-2 3 0,-1-1-76,0 1 1,-2 0-107,0-1 0,-3 2-441,-5-6 0,-2 3 1,-2-3-823,-2 7 0,-3-2-3199,-7 12 1,-2-5 4338,5-23 1,0-5 0,-2 4-1,7-15 1</inkml:trace>
  <inkml:trace contextRef="#ctx0" brushRef="#br0" timeOffset="45335">24706 6502 21163,'18'-27'19,"-1"0"1,3-14 1373,-48 55-1359,-4 2 5,-3 4 0,-2 3 493,1 1-520,1 1 10,-6 11 255,13-9-277,-4 18 6,22-22 851,2 7-829,20-8 6,1-6 16,13 2 6,0-11 11,1-2-28,2-2-11,-1-2 45,8 0-34,-12-1-5,4 0 39,-12 0-51,-6 0 1,-1 0-18,-6 0 1,0 0 5,1 2-17,-2 0 18,1 2 4,-1-2 1,-1 2 11,0 0 0,1 0 73,-1 6-17,0-2-6,-1 3 13,-3 0-13,-1 0 0,-3 3-22,-2 0 40,-9 12-52,4-4 7,-7 9-372,6-8 343,1 0-39,2-3 23,2-2-1,1-1 1,3-1 22,2 0-11,2-1 0,1-1 371,3-3-343,3-1-23,2-2 1,5-1 27,10 3-33,-3-4 0,9 4-12,-9-4-5,5 5 6,-13-4-6,2 3 33,-15 1-21,-2-2 16,-4 3-23,0 0-5,-1-2 0,1 2 11,2-1-33,3 7-6,5-6-330,34 13 83,-6-13-2533,29 6 1973,-16-8-789,3 2-3020,-1-1-4687,-6-1 9063,-9-1 0,-14-5 0,-8-2 0</inkml:trace>
  <inkml:trace contextRef="#ctx0" brushRef="#br0" timeOffset="45953">23480 6951 25422,'-10'-49'252,"3"13"-157,8 43-56,3 16-11,-1 0-6,1 12-5,-2-5-22,0 2-332,0 3 264,-1-1-67,2 3-208,0 2-503,1 3-1681,1 2-2168,1 3-4687,0-5 8622,-1-6 0,-3-17 0,-1-9 0</inkml:trace>
  <inkml:trace contextRef="#ctx0" brushRef="#br0" timeOffset="46202">23268 7385 24026,'15'-39'104,"1"-1"1,-1 3 0,2 9-60,12 22-12,5 1-22,5 0-5,5-1-2065,3 1 2019,3 0-77,3 0-175,1 0-341,0 2-655,0 0-1048,-3 0 2336,3-1 0,-26 2 0,-2 0 0</inkml:trace>
  <inkml:trace contextRef="#ctx0" brushRef="#br0" timeOffset="47987">12019 9713 20823,'-4'-7'2856,"0"2"-1366,4 5-1204,-67-65-1117,25 38 912,-2-10 0,1 4 59,3 22-33,12 8 365,3 3-410,2 4-29,3 3 193,4 4-204,3 5-10,1 2 4,3 13-4,3-5-18,2 10 0,8-10 1,3 2 5,6 0-6,5 1-25,7-4 1,3 1 13,9 8-358,-6-8 0,1-1 352,6 2 1,-1 0-216,0-1 221,-5-1 0,-4-1 12,-8-4 16,-8-2 0,-8-4 0,-11-1 6,-9-3-22,-11 0 21,-34 2 11,10-5-27,14-3 0,1-1-22,-18-2-2718,3-1 2684,4-5-34,6-1-117,7-6-258,6-2-2448,10-18 2913,20-20 0,-4 19 0,13-6 0</inkml:trace>
  <inkml:trace contextRef="#ctx0" brushRef="#br0" timeOffset="48324">12435 9600 20772,'1'-5'3809,"-1"1"-1916,0 4-1842,-30 59-865,22-34 819,-7 10 1,4 0 0,18-15 268,5-3-268,3-1 5,12 1-11,-2-7-125,10 1 125,-7-9 17,2-2-12,0-3-5,1-3 11,-1-5 34,9-9 17,-12 2-2783,10-17 2827,-22 13 102,0-21-29,-17 7-118,-3-1 35,-13-3-74,5 20 212,-4-2-234,7 12 6,2 4-17,2 2 3330,3 3-3818,1 7-234,3 0-668,4 7-1954,5-2-6476,3 0 9828,0-2 1,-5-4-1,-3-2 1</inkml:trace>
  <inkml:trace contextRef="#ctx0" brushRef="#br0" timeOffset="48904">13163 9512 26978,'12'-14'140,"-2"9"-100,-7 34-7,0 1 6,-2 1-313,-1-1 297,-1-1 64,-2-1-59,-1-2-28,-5 8 11,1-10 12,-5 8-18,6-18 238,-2 0-237,5-10 5,2-2 28,0-2-5,1-4 5,0-3-11,1-4 17,0-4-6,1-1 6,0-3 5,1-1 62,3-13-45,-1 4-928,3-9 894,0 8 12,2 0-6,1 0 45,17-18-84,-7 19-294,13-11 311,-9 26-23,1 5 0,19 3 12,-9 3-6,13 7 11,-15 4 0,-1 8-5,-4 5 5,-3 4-5,-5 4 435,-5 3-458,-4 0 6,-6 1 6,-4-1 16,-6 0-34,-6-4 12,-4-1-11,-4-4-124,-7 0 146,8-9 0,-3-1 11,11-11 311,4-2-305,2-5 5,3-3-11,1-7 12,4-2-7,4-5 7,4-1 16,3-4-85,3-2 86,2-4-3078,2-1 3061,2 0 10,2 2-53,-1 2 70,10 0-11,-9 12-16,7 1-6,-12 13-12,1 1 1,1 4-12,2 4 12,3 4-192,3 6 175,1 4 11,2 4-11,0 3 5,0 4-50,-2 2-56,-2 1-157,-4 1-263,-5 1-397,-7 2-836,-6 0-2884,-6 2 4649,-8 6 0,4-22 0,-5 0 0</inkml:trace>
  <inkml:trace contextRef="#ctx0" brushRef="#br0" timeOffset="49405">14998 9431 26805,'-3'52'0,"4"-3"-6,10-15-4254,3 2 4159,2-1-129,2 0 626,2-1-1052,-1 1-307,-1 0-751,-2-2-1428,-3-1-6689,-4-6 9420,-4-5 1,-2-10 0,-3-6-1</inkml:trace>
  <inkml:trace contextRef="#ctx0" brushRef="#br0" timeOffset="49595">14662 9698 20072,'-5'-2'4274,"2"0"-2325,3 2-1826,70-49-792,-29 33 680,-2-2 1,7-5-1,-4 7-2312,20 7 2245,-20 4 0,-1-1-252,16-1-1169,-1 0-197,0 1 1135,4-1 1,-28 4 0,-3 0 0</inkml:trace>
  <inkml:trace contextRef="#ctx0" brushRef="#br0" timeOffset="50055">15813 9362 22639,'51'-25'-738,"0"0"1,-2 1-1,-5 7-2219,6 16-6448,-3 0 9405,-5 1 0,-21 0 0,-8 0 0</inkml:trace>
  <inkml:trace contextRef="#ctx0" brushRef="#br0" timeOffset="50229">15954 9613 23266,'51'-20'-17,"-1"0"0,-2 1 0,-4 3-123,5 1-179,3 1-832,-15 5 0,3 0-3765,-1 1 1,-2-1 4022,-1 2 1,-2-1-1,9-1 1,-32 6-1</inkml:trace>
  <inkml:trace contextRef="#ctx0" brushRef="#br0" timeOffset="50494">16745 9372 22968,'2'-8'2694,"0"2"-2089,-2 6 924,0 0-1439,18-59-29,-13 44-10,13-41-46,-18 63 12,0 6-11,0 5-12,0 5 0,1 3 6,0 4-5,3 1 10,-1 1-44,1 1-840,2 30-101,-2-22-1847,2 20 2827,-3-27 0,-2-17 0,0-1 0</inkml:trace>
  <inkml:trace contextRef="#ctx0" brushRef="#br0" timeOffset="51117">17025 9020 16325,'0'-6'4906,"0"1"-895,0 5-3955,-17-57-11,9 46-17,-14-40-12,14 61-9,-1 3 9,2 2-3402,1 0 3403,4 2-17,0 0 11,3-1-5,2 0-1,10 6-16,3-7 22,8 3 0,0-8 12,3-3-12,1-4 67,13-3-22,-12-5 2001,6-3-1956,-16-4 22,-5-3 51,-3-2 27,-4-1 214,-4-10-247,-5 7-51,-4-6-44,-5 9-11,-2 2-29,-2 3-16,-1 1 11,-1 4-22,2 2 1379,-3 3-1446,6 2-46,-3 3-677,4 8-269,4 1-1288,-1 8 1493,4 0 0,2-8 0,1 0 0</inkml:trace>
  <inkml:trace contextRef="#ctx0" brushRef="#br0" timeOffset="51746">17834 9305 21439,'-1'-5'2700,"-1"1"-4453,2 4-4761,5-14-2851,-3 18 9365,5-12 0,-6 15 0,0-3 0</inkml:trace>
  <inkml:trace contextRef="#ctx0" brushRef="#br0" timeOffset="51931">17866 9635 19857,'0'3'2038,"0"0"-594,0-3-1265,-14 60-73,10-32-81,-3 10 1,0 0-325,8-9 271,0 1-128,0-1-321,1 1-660,-2-1-1949,-4 0 3221,-4 4 0,2-16 0,-1 0 1</inkml:trace>
  <inkml:trace contextRef="#ctx0" brushRef="#br0" timeOffset="52815">10967 10982 17350,'-5'0'3260,"1"0"-465,4 0-2767,63-59-4780,-32 43 4757,9-15 1,1 3 5,-10 27 1266,-4 1-1277,-6 3 0,-6 1 754,-7 4-743,-4 1 34,-14 8-23,-2-2 2756,-14 5-2756,-1-4-5,-5 0-990,-4 1 984,-2 0 6,-17 8-11,15-7 10,6-2 1,2 1-11,6-3 0,-8 7-6,27-14 11,3 0-11,3 0 995,1-1-978,8 4-6,-1-2-5,8 2 10,-2-3-16,1 0 0,2-1 12,0 0-12,0-1 11,-1 0 0,0-1-11,0 0 0,-1 0 6,1-2-6,-2 1 0,1-1-6,2 1 12,-4-1-6,-1 0 0,-6 0 84,-7 6-34,-4-2 6,-6 6-17,-4-2 12,-3 2 49,-30 14-77,18-9-21,1 0 1,2 0 9,6 1-12,0 3 11,16-7 39,19 8-33,2-7 0,17 6-12,-3-8-5,3 1-490,2 2 479,1 2 0,-1 2 5,-3 2 1,-5 1-1,-4 0 17,-8 1-5,-5-3 5,-5-1 11,-8-3 40,-3-2 100,-21 1-89,2-6-11,-16 0-23,6-6-50,-5-2-299,-1-2-82,-1 0-517,1 0 909,-2-3 0,21 2 0,1-2 0</inkml:trace>
  <inkml:trace contextRef="#ctx0" brushRef="#br0" timeOffset="65010">21129 9799 26122,'-12'-18'235,"0"9"-162,6 32-6,-1 7 6,-1 7-2307,1 8 2318,0 7 5,-1 10-47,5-28 0,0 1-3,-1 4 1,1 1 2,0 4 0,-1 0 0,0 5 0,-1 0-1149,1 4 0,-1 1 1137,-1 3 1,1 0-6,-1 4 1,0 2-645,1-20 1,1 0-1,0 1 636,-1 2 0,1 0 0,-1 3-280,0 3 0,-1 5 0,1 0 0,-1-3 278,0 6 0,1-2 0,-1 2-134,0-2 0,-1 4 1,1-1-1,0-3 130,-1 3 0,1-4 1,-1 1-3,-1 2 0,1 1 1,-1 0-1,0 1 0,0 0 1,0 1-5,2-16 1,-1 1-1,0-1 1,1 1-2,-1 0 0,0 1 0,1-1 1,-1 1-23,0 0 0,0 1 1,0-1-1,0 1 23,0 0 1,1 0 0,-1 0-1,0 0 0,1 1 1,-1 1 0,1-1 0,0 1-2,0 0 0,0 0 0,1 0 1,0 0 34,-1 1 1,1 0 0,1 0-1,-1 0-34,1 0 1,0 0 0,-1 1 0,2-1-6,-1 1 0,1 0 0,0 0 0,0 0 0,0 0 0,1 0 0,0 0 0,0 0 1,0 0 0,0 0 1,1 0-1,-1-1-7,1 1 1,0 0-1,0-1 1,1 1 3,-1-1 1,1 0 0,-1 0-1,1 0-5,0-1 0,-1 0 0,1 0 0,0 0-54,0 0 1,0-1-1,0 0 1,0 0 8,0 0 0,0-1 0,0 0 0,0 0-50,0-1 0,0-1 0,0 1 0,0-1-122,0 16 0,0-1 0,0-1-135,0-1 0,0 0 1,0-1-251,0-2 1,0-1-1,0 0-1006,-1-2 0,1 0 0,-1-2-1599,1-5 1,-1-2 0,0-2 3213,0 15 0,-1-6 0,1 3 0,0-24 0</inkml:trace>
  <inkml:trace contextRef="#ctx0" brushRef="#br1" timeOffset="74050">22177 10471 16568,'9'-45'491,"-1"0"1,1 1 0,-3-4 0,2 6 2246,16-7-2676,-18 49 1347,-2 5-1381,-2 14 865,-3 8-851,-4 11 0,-2 4-20,-3 14 809,0-8 0,0-1-814,-3 7 0,0-2-935,2-5 924,2-4-532,1-5 537,2-6 6,1-8 5,1-5 152,1-6 1418,1-7-1368,0-2 872,2-12-1051,0-1 709,0-11-737,3 0-6,2-5-951,3-4 957,4-2-354,3-3 354,11-16-6,-4 11-5,8-10 11,-9 17 11,0 3-17,-3 3 23,1 4-23,-3 3 0,2 3-22,-2 3-17,25 19 0,4 7 11,-9 4-876,9 3 0,-4 5 831,-22 10-66,-3 3-186,0 3-1171,-5-10 1,-1 1-1631,6 18-6716,3 10 9385,-7-26 1,-6-17 0,-1-7 0</inkml:trace>
  <inkml:trace contextRef="#ctx0" brushRef="#br1" timeOffset="74283">23059 10360 21125,'-1'-4'3131,"-1"1"-7374,2 3 4277,39-60-23,-18 41 661,5-14 1,2 2-763,3 23-128,4 2-897,24 1 238,-11 2-641,-16 3 0,0 1-7763,7 3 8748,-7 1 1,-15-1 0,-8-2 0</inkml:trace>
  <inkml:trace contextRef="#ctx0" brushRef="#br1" timeOffset="74439">23131 10605 20823,'-4'2'3808,"1"-1"-2469,3-1-1501,82-44-4549,-43 26 4442,14-8 0,0 0-840,-9 12-2169,1 1-6177,-6 2 9345,-5 1 1,-17 6-1,-7 1 1</inkml:trace>
  <inkml:trace contextRef="#ctx0" brushRef="#br1" timeOffset="74643">24009 10071 21875,'-1'-2'3569,"-1"-1"-2113,2 3-1434,-10 24-5,8-5-6,-8 24 1,10-10-74,-9 25-2526,0-10 2436,0-13 1,-1 0-1536,-10 19-44,-2 2-4822,-1 1 6202,11-25 1,0-3-1,0 3 1,1-3 0</inkml:trace>
  <inkml:trace contextRef="#ctx0" brushRef="#br1" timeOffset="75009">24728 10162 22021,'-2'-5'2935,"1"0"-627,1 5-2258,-64 30-5637,30 17 5595,-2-20 1,3 0-4,15 30 573,28-14-578,3-12 808,11 6-808,0-15-17,3-3 17,2-3 5,2-2 1,0-4-17,0-4 22,6-5 51,-6-12-6,-3-3 5,-11-10 12,-9 1 22,-4-3-5,-1-3-6,-2-1-1976,0 0 1954,-1-1 1742,-3-10-1776,0 11-28,-3-7 726,-4 9-777,-3 4-77,-2 3-83,-1 7-657,1 10 1959,-2 3-10922,0 1 9237,1 2 1,7-1-1,4 1 1</inkml:trace>
  <inkml:trace contextRef="#ctx0" brushRef="#br1" timeOffset="79721">22816 11790 23248,'-24'-43'323,"0"0"0,3 4 0,2 9-93,5 21-180,3 4-16,-5 1 16,-5 10-11,1 3-16,-10 7-428,4 2 428,-2 3-12,-2 2 17,0 1-22,4 2-163,-1 10 129,13 1 28,6 0 6,16-5 10,9-9-16,8 0-11,5 1-1218,6 1 1201,2 1 17,4-1 0,-1 1-6,0-1-707,-3 0 707,-3-3-41,-5-2 47,-6-1 22,-6-3 1,-8 0 112,-6-5-113,-9 0 1104,-5-2-1098,-11-2-1,-25 1-10,5-4-394,-21 0 399,12-3-11,-2-1-5,-1-2-18,3-2-44,2-2-118,8-1-224,8-2-453,8 0-478,8-1-3992,7 0 5332,6-3 0,2 7 0,2-1 0</inkml:trace>
  <inkml:trace contextRef="#ctx0" brushRef="#br1" timeOffset="80114">23305 11881 19619,'0'-6'3360,"0"0"-2598,0 6-163,0 0-801,1-65 454,-1 43-120,1-15 0,0 2 108,-1 24 206,1 2-272,-1 4-1,0 2-156,-1 3-11,-2 5-6,-3 4-6,-5 7 17,0 4 765,-3 4-765,1 3-5,0 3-12,2 1 6,5 0 0,2 0 0,7-1 0,5-1-11,7-2 17,6-2-12,18 5 12,-8-10-624,11 2 629,-18-12 6,-2-5 5,-6-3 0,-2-3 62,-2-10-44,-4 0-12,0-10-17,-3 2-6,-1-2 7,0-1 4,0-1-4,0 0-7,-1 2-22,-1 0 12,1 3-29,-2 2-190,0 0-140,0 7 361,0 0-1056,0 7-672,2 2-1999,0 4-5590,2 0 9320,0 3 0,-2-4 0,-2 0 0</inkml:trace>
  <inkml:trace contextRef="#ctx0" brushRef="#br1" timeOffset="80685">23843 11863 25847,'25'-21'84,"-3"8"-67,-13 29 0,-2 2-17,0 0 11,-2 0 0,-2-1-11,-1 1 0,-1-2 6,-1-2-1,0 0 18,-4 0-6,1-3 16,-3-1 23,1-6 28,0-2 11,-1-1 17,0 0 6,0-3 0,0-2-6,0-2 0,2-4 0,0-2-23,2-3 6,1-3-11,2-2-28,2-3 135,15-24-118,-4 16-12,11-15 51,-4 19-50,-5 8-17,4 0-12,-7 11-10,0 2-7,-1 2-4,2 2-7,1 1 12,3 1-17,0 2-6,3 2-10,13 11 4,-6-2 12,10 8-11,-12-4 11,1 1-5,-5 0-1,-2 1-5,-6-1-6,-4-1 23,-4-1-1,-3-2-5,-3-1 11,-4-2-5,-1-2 5,-5-3-11,0-1 11,0-3-5,0-1 0,0-2 16,2-3-5,3-1 5,1-6 1,3-2 16,1-5-22,3-1-1,5-4-4,5-1-12,4 0 16,12-6 1,-4 9-440,7-2 423,-9 12-3235,-1 4 3241,-2 3-34,8 5 5,-7 4 6,7 5 34,-8 4-17,2 6-22,1 2-17,1 5-34,2 3-106,0 3-1714,2 5 1070,-1 2-942,-1 5-4769,-3 2-3297,-4-3 9806,-5-7 0,-7-18 0,-4-8 1</inkml:trace>
  <inkml:trace contextRef="#ctx0" brushRef="#br1" timeOffset="82658">25465 11771 17412,'-2'-4'2593,"0"1"-1994,2 3-1439,99-43-466,-52 33 1306,10-2 0,12-2 0,-14 6 0,-13 10 0,-4 3 0,0 0 0</inkml:trace>
  <inkml:trace contextRef="#ctx0" brushRef="#br1" timeOffset="82833">25452 11995 16656,'-3'0'3959,"0"0"-2995,3 0-1188,91-27-2306,-43 18 2397,-9-1 1,6-1-1,-5 2-494,20 3-589,-14 3 1,1 1 80,-11 0 1,0 0-675,13-1 0,-2 1-4217,11 0 6026,-8 0 0,-25 1 0,-11 1 0</inkml:trace>
  <inkml:trace contextRef="#ctx0" brushRef="#br1" timeOffset="83144">26465 11805 12601,'-3'-1'6525,"0"0"-2464,3 1-3630,-67-33-543,41 23 392,-18-9 0,1 3-78,20 13 33,-11 1-1,17 1-178,-2 4 54,10 0-88,3 2-11,3 2 12,0 6-3160,3-2 3131,4 5-547,3-1 564,6 0-17,5 2-5,4 1-11,6 2-6,4 1-6,2 0 12,2 2-1,1 0-687,0 2 670,-1 0-4,-3 2 10,-4-1 17,-6 0-5,-6-3 2804,-8-3-2788,-4-3 29,-8-4-18,-7-3 7,-9-2 4,-6-1 12,-5-3 17,-22 0-28,11-3 725,-14-1-748,18-3 18,3-1-24,2-2-83,5 0-734,2-5-386,11 3-1642,3-4-6396,9 3 9253,2 1 0,1 4 0,-1 1 0</inkml:trace>
  <inkml:trace contextRef="#ctx0" brushRef="#br1" timeOffset="83541">26891 11863 26514,'10'3'89,"-10"17"-94,-11 6 5,-3 10 0,9-9 0,3-1 0,4 0 0,4-1 11,5-1-22,6-2 5,3-1-5,4-3-12,2-3 12,1-2-11,13-3-773,-11-4 812,7-2 269,-16-7-252,-2-3-1,-3-6 12,-2-4 17,-2-4 142,-3-4-115,-1-5-3274,-3-2 3247,-2-2-6,-2 1 277,0 1-249,-6-6-51,0 10-22,-4-2-2268,2 14 2257,0 4-28,2 4-151,0 2 2257,2 4-2425,2 4-286,1 4-521,4 5 2479,3 3-7598,6 3 6273,8 4 0,-9-10 0,1 0 0</inkml:trace>
  <inkml:trace contextRef="#ctx0" brushRef="#br1" timeOffset="84115">27536 11918 19753,'0'-4'3809,"0"0"-1636,0 4-2162,27 18-11,-20-2-11,16 30 0,-31-3 5,-2 1-1303,-4 6 1314,7-24-5,-3 5 6,5-14 5,1-3 321,-1-5-158,3-2-51,-1-5 17,1-1-17,1-5-17,-1-2 990,0-4-710,1-22-257,0 9-17,5-18-654,1 10 621,8-1 5,2-4-17,6 1-11,2 1 123,11-8-84,-8 13-548,6-4 520,-15 17-28,-2 4 1,-2 3 616,3 4-650,-4 2-12,4 2-5,4 9 0,-3 1 0,7 9-6,-4 1 0,0 3 290,1 3-295,0 2 5,-1 2 0,-1 1 11,5 13 6,-9-10-3311,1 6 3300,-10-17 11,-4-3 11,-2-5 1,-5-3-7,-3-3 12,-4-3 186,-8-2-186,5-2 3391,-3-4-3402,9-2 11,2-10-12,3 0 18,2-7-23,5 2 22,4-3-22,5-3 28,12-16-22,-3 10-586,9-11 602,-8 17-11,0 3-5,-2 3 5,-2 4-28,-3 5 23,-3 3-6,-2 4-28,4 9 22,-6 3-5,6 7 28,-7 2 574,1 3-608,2 2-106,7 15-45,-2-7-708,5 11 456,-5-10-358,3 0-690,2 1-2173,2-2 2843,5 3 0,-13-15 0,-1-2 0</inkml:trace>
  <inkml:trace contextRef="#ctx0" brushRef="#br1" timeOffset="84349">28873 11794 26357,'7'58'-101,"1"-5"56,4-18-1582,0 1 1459,1-1-56,-1 1-84,-2-2-141,-2-1-172,-2-3-253,-4-1-274,-1-2 13,-2-1-2349,-1-3 3484,-3 1 0,2-12 0,0-2 0</inkml:trace>
  <inkml:trace contextRef="#ctx0" brushRef="#br1" timeOffset="84523">28660 12026 25011,'44'-22'-447,"1"1"0,-1-1 0,18-8 1,-7 11-1106,-5 27-2454,0 1-5365,-5 0 9495,-7-2 0,-18-3 1,-9-1-1</inkml:trace>
  <inkml:trace contextRef="#ctx0" brushRef="#br1" timeOffset="84707">29355 11837 20968,'1'-4'3641,"-1"0"-1210,0 4-2425,15-1-6,-11 13 0,11 2-12,-14 15-116,-2 16-651,-4 8-381,1 0-2492,-3-3 3652,1-12 0,3-19 0,0-1 0</inkml:trace>
  <inkml:trace contextRef="#ctx0" brushRef="#br1" timeOffset="85067">29618 11565 23477,'-44'1'5,"9"4"582,33 14-587,1 2 6,2 0-18,8 7 18,0-7 213,7 5-197,-4-13 137,2-2-81,-2-4 331,1-4-297,0-1-5,-1-4-12,2-2 6,1-2-6,0-4 1,0-2 49,1-2 18,-3-1 27,-1 0 6,-3-1-17,-3 0-44,-2 2-35,-3 1-21,-2 1-46,-3 2 1,-1 1-12,-5 3-10,-2 1 10,-2 3-28,-2 0-16,-1 2-45,0 3-62,1 2-123,1 4-269,2 2-454,2 4 975,3 13 0,4-15 0,2 8 0</inkml:trace>
  <inkml:trace contextRef="#ctx0" brushRef="#br1" timeOffset="85584">30058 11962 15801,'49'-30'-120,"0"0"1,5 2 0,-2 8 754,-19 19 1,-1 4-1129,1-2 0,-1 2-392,2 1 0,-2 1-941,11 6 1826,3 3 0,-22-6 0,-3 0 0</inkml:trace>
  <inkml:trace contextRef="#ctx0" brushRef="#br1" timeOffset="85884">30381 12064 22940,'-48'22'269,"16"-5"-448,72-17-34,10-2 174,2-1-2046,-3-4 2091,-19-3 27,-4-5 12,-4-4 485,-5-5-362,-2-18-838,-7 7 821,-2-12 45,-5 13-259,-2 2 348,0 2 35,-3 2 1435,0 5-1402,0 4-16,1 5-74,1 4 45,2 4 659,-1 3-905,1 2 315,1 7-366,1 1-3386,3 8 3392,2 4-34,1 4-1751,3 5 1774,1 2-1694,2 5 1688,1 1-23,0 3-477,0 1 309,-1 3 1197,-2 0-2042,-5-1-1159,-4 0 2195,-11 2 0,4-20 0,-4-2 0</inkml:trace>
  <inkml:trace contextRef="#ctx0" brushRef="#br1" timeOffset="87092">31551 12079 21127,'-12'-40'407,"1"-1"0,1 5 0,2 9-267,5 22 1019,1 3-1103,0 2 367,-2 0-390,-3 3 219,-2 1-207,-3 6 640,-3 2-646,-4 4-22,-1 2-6,-2 3-44,-1 3 44,0 0-11,2 2-395,3-1 401,6 0-187,3-2 158,5-1-27,13 6 28,3-8-1,12 3-22,3-10-709,3-2 715,4-3 11,2-2 45,0-3 28,-1-2-199,8-9 288,-15 0 35,5-8 44,-19 0-6,-4-2-5,-4-4-18,-3-1-4,-3-4-12,-3 0-28,-2 0-34,-4 0-11,-2 2 246,-2 2-285,0 4-6,-2 3-33,2 3 151,0 5-162,3 2 690,-3 3-741,3 4 272,-3 3-490,2 5-229,0 5-858,1 4-2520,1 3-5961,2 1 9810,2-4 0,2-7 0,2-5 1</inkml:trace>
  <inkml:trace contextRef="#ctx0" brushRef="#br1" timeOffset="87666">32255 12213 20890,'12'-50'1452,"-1"-1"1,0 5-1,-3 8-1065,-5 23-90,-2 3-84,0 4-84,-1 3-73,1 2-62,-1 3 12,0 5-17,0 3 16,1 8 12,0 15-23,0-3-10,2 12-40,-1-11-62,1 2-72,2-1-152,0 0-269,2-1-414,1-1-638,0-2-1636,-1-1 3299,2 2 0,-5-14 0,0 0 0</inkml:trace>
  <inkml:trace contextRef="#ctx0" brushRef="#br1" timeOffset="87873">32218 12236 24139,'27'-48'28,"4"10"-857,8 39 756,5 2-67,0 0-112,1 1-207,0-1-1438,-2 1-86,-2-1-7848,-6 1 9803,-7-2 1,-13-1 0,-7 0 0</inkml:trace>
  <inkml:trace contextRef="#ctx0" brushRef="#br1" timeOffset="88157">32996 11876 27096,'13'47'84,"0"0"0,-1-7 0,-3-4-50,-6 12-437,-1-11 436,-2 1 98,0 0-92,0 17-28,-2-14-6,1-7 1,-1-1-28,-2 3-499,-1 7 364,1-18-279,1-5-438,1-2-931,-1-4-3051,2-3-4975,-2-3 9830,2-4 0,0-2 0,0-1 0</inkml:trace>
  <inkml:trace contextRef="#ctx0" brushRef="#br1" timeOffset="89141">25869 13046 22404,'46'-21'-457,"0"0"1,1 0-1,-6 2 1,-1 1 0,-4 6-1,22 9 1,-24 2 0</inkml:trace>
  <inkml:trace contextRef="#ctx0" brushRef="#br1" timeOffset="89300">25844 13242 21202,'55'-17'-96,"0"0"1,-2 1 0,-4 2-235,10 3 30,-27 6 0,0-1-235,0 1 1,1 0-637,-1 0 0,1 1 523,5-2 0,-3 2 1,3-1-1,-2 0 1</inkml:trace>
  <inkml:trace contextRef="#ctx0" brushRef="#br1" timeOffset="89501">26994 12857 24345,'-9'32'103,"-1"0"1,-5 27-76,13-23-16,-1 23-52,2-12-153,1-3 0,1 2-513,2 11-22,-1-18 0,0-1-3008,1 16-6095,-1-8 8906,-1-8 0,-1-18 0,0-10 0</inkml:trace>
  <inkml:trace contextRef="#ctx0" brushRef="#br1" timeOffset="96968">22452 14234 19048,'1'-5'3674,"1"1"-711,-2 4-2722,-10-61-169,2 45-50,1-17 1,-4 5 33,-11 28-28,3 3-17,-9 2 1,5 5-12,-12 9 0,7-2-977,-7 8 966,13-6-6,1 1-3003,-6 16 2981,12-13-169,1 24 158,18-28-12,8 10-5,7-15-22,5 3-409,6 0 374,4 2 6,-5-4 1,2-1-774,3 2 1,1 1 876,-1-2 0,0 0 8,-4 0 1,-2-2 2108,0 3-2098,-10-1 12,-9-4 84,-11 1-90,-8-3 450,-10 0-444,-25 1-28,5-3 2460,-17 0-2483,13-5-207,-16-2-16,15-4-163,-8-2-213,24-5-666,6-3-482,6-4-1221,7-1 3002,5-5 0,3 12 0,2-1 0</inkml:trace>
  <inkml:trace contextRef="#ctx0" brushRef="#br1" timeOffset="97299">22886 14192 19249,'3'-5'4520,"-2"2"-2515,-1 3-1837,10-5-117,-14 14-29,4-1-22,-14 15-11,-1 1 11,2 0-22,3-2 27,4 0-5,2-2-17,3 0-55,18 11 38,-3-12-419,17 6 408,-5-16-17,4-4-10,4-2 27,1-3 6,1-4-3242,-3-2 3281,-3-7 22,-6-2-91,-6-2 91,-6-3 12,-4 1-34,-4-2 5,-2 2 266,-1 0-293,-3 3 3280,-1 1-3483,-1 2-99,-1 2-645,1 1-1222,1 2 2191,0 1 0,2 3 0,-1 0 0</inkml:trace>
  <inkml:trace contextRef="#ctx0" brushRef="#br1" timeOffset="97883">23541 14138 24289,'20'27'61,"-1"0"1,9 20-40,-35-24 1,-7 8-18,3-7-10,-3 5 750,7-11-745,1-3 305,2 1-300,2-6 150,2-2-104,0-6 414,2-2-403,0-3 11,2-3 5,0-4 34,0-3 39,0-2 6,0-3-28,0-4 16,1-1-38,1-4-6,0-2-23,2-2-533,2 0 539,1 0-11,2 3-3199,-1 3 3171,2 4-17,0 5-6,1 3-10,0 3-1,0 3-6,2 2-5,0 3 12,23 7-1,-13 2 28,17 7-45,-20 0 12,-2 3-12,-2 3-16,-1 1 11,-5 2 3030,-1 2-3070,-4-1 51,-3 2-39,-2-2 0,-3 0 33,-4-3 18,-7 5-12,0-9 5,-5 1 1,4-10 448,0-4-426,2-2 208,0-3-241,3-3 10,2-9 6,2-1-11,3-8 40,4 1-7,3-3-10,6-1 21,2-3-784,4 2 735,0 0 5,2 4 28,0 3-6,1 4-22,2 3 22,1 4-5,1 3-6,0 3 17,8 3-45,-8 4 17,5 2-17,-3 12-16,-8-3-1,7 10-39,-11-5-83,0 4-318,-2 2 48,-3 1-274,-4 1-364,-4 1-5613,-9 13 6677,-5-9 0,1-4 0,0-16 0</inkml:trace>
  <inkml:trace contextRef="#ctx0" brushRef="#br1" timeOffset="98100">24906 14213 20758,'-2'-4'3053,"1"1"-2045,1 3-1272,69-58-1868,-36 43 1731,9-16 1,5 4-3588,9 30 3988,-7 1 0,-7 0 0,-19 1 0</inkml:trace>
  <inkml:trace contextRef="#ctx0" brushRef="#br1" timeOffset="98283">24889 14436 20803,'50'-9'-49,"1"1"1,-2-1-1,-6 1-203,-2 0-325,4-2-1403,-10 3 0,1-1 2342,-4 1 1,0 1 0,22-6 0,-23 6 0</inkml:trace>
  <inkml:trace contextRef="#ctx0" brushRef="#br1" timeOffset="99566">26165 14169 20843,'16'-45'296,"-1"-1"1,-1 5 0,0 7 1342,0 15-1454,10-1-168,14 1-29,-5 5 18,7 6 0,-17 8-2194,2 2 2172,-2 3 810,2 3-850,5 10 11,-8-2 694,3 7-727,-13-4 0,-5 2-6,-3 1-90,-6 13-845,-3-9 974,-6 8-1140,-3-11 1196,-2-2-1855,-3-2 1894,0-3 23,-1-2 22,0-2 28,1-2 1918,2-4-1834,3-1 1219,4-3-1179,2-2 3901,7-17-3997,4 7-39,5-14-17,4 12-17,1 0-22,2 2-5,0 2 22,9 3-51,-6 2-5,8 3 11,-7 4-28,12 13 5,-6 0-934,10 10 951,-8-1-16,2 4-23,0 3-11,-2 3-3112,-4 0 3073,-6-1-11,-8-2-442,-19 9 408,-9-13-22,-19 8-630,-7-15 344,-11-1-403,23-10 1,-1-2-407,-4 1 0,-3-1 1229,-9 1 0,1-2 0,-5 1 0,0 0 0</inkml:trace>
  <inkml:trace contextRef="#ctx0" brushRef="#br1" timeOffset="109994">4747 10694 19408,'-43'-38'226,"0"-1"0,3 2 0,10 11-209,24 24 1765,1-1-1810,4 6 725,4 4-669,2 6 351,3 5-367,2 5-12,9 19 22,3 6 116,2 1-132,0-6 5,-5-16-6,0-3 12,3-4 22,2-6 12,2-5-1,4-5-5,2-6 5,4-7 18,3-7-12,4-5-3022,3-6 3027,5-4-44,-24 13 0,1-1-204,2-1 1,0-1 200,3-2 0,1 0-635,2-3 1,1 0 634,3-2 0,1-1-6,2-1 1,1 0 10,3-1 1,0 0-6,-1 0 0,3 0 4,-4 4 1,3-1 0,-2 1-621,6-3 1,-1 1 597,-7 6 0,1-2 1,-4 3 0,1 2 0,-4 2-3,-1 1 1,-1 2 454,-3 1 0,-2 2-449,26-7-22,-10 6 735,-7 7-1083,-8 4-565,-6 7-2288,-5 6 3223,-1 8 0,-10-8 0,-2 1 0</inkml:trace>
  <inkml:trace contextRef="#ctx0" brushRef="#br1" timeOffset="150715">9117 9905 24575,'24'0'0,"8"0"0,-4 0 0,6 0 0,4 0 0,2 0 0,13 0-681,8 0 681,-27 0 0,1 0 0,24 0 0,-11 0 0,-4 0 0,-5 0-117,7 0 117,-3 0 0,-7 0 0,-6 0 0,-8 0 0,-5 0 676,-3 0-676,-4 0 122,-1 0-122,0 0 0,-2 0 0,0 1 0,-1 2 0,-1 1 0,-1 2 0,-3 0 0,-3-1 0,-7 1 0,-11 2 0,-7 2 0,-7 2 0,-3 2 0,5-1 0,-2 0 0,0-1 0,-2-1 0,-4 2 0,-6 0 0,-2 1 0,-1-1 0,-3-1 0,7-2 0,13-2 0,0 0 0,-14 3 0,15-2 0,1-1 0,-12 2 0,0 1 0,1-2 0,4-1 0,3-1 0,4-3 0,5-2 0,5-2 0,2 0 0,2 0 0,2 0 0,2 0 0,6 0 0,7 0 0,8 0 0,13 0 0,7 0 0,1 0 0,2 0 0,0 0 0,3 0 0,7-3 0,2-3 0,0-4 0,0-3 0,-1 0 0,0 0 0,-2 1 0,-8 0 0,-5 2 0,-5 2 0,-3 1 0,-3 0 0,-2 3 0,-3 0 0,-3 1 0,0 1 0,-3-1 0,0-1 0,0 0 0,1-3 0,0 0 0,2-1 0,-1 1 0,1 2 0,-1 1 0,-3 1 0,-2-1 0,-2 0 0,1-3 0,-1-1 0,2-1 0,1 0 0,-1-1 0,0 0 0,0 3 0,0 1 0,1 2 0,3 0 0,4-1 0,4 0 0,4 1 0,3 2 0,0 1 0,0 1 0,-4 0 0,-1 0 0,-2 0 0,1 0 0,1 1 0,-1 4 0,0 1 0,-2 2 0,-2 0 0,-2-1 0,-3-3 0,-2-1 0,-1 0 0,-2-4 0,-3-4 0,-3-6 0,-2-7 0,-1-3 0,0-1 0,-1 0 0,1 0 0,1 4 0,0 2 0,-1 3 0,-1 3 0,-1-1 0,0 0 0,-1 1 0,-1-1 0,1 2 0,-1 1 0,1 3 0,1-1 0,0 1 0,2 0 0,-2 0 0,1 2 0,-1 0 0,1 1 0,2 2 0,0 0 0,1-1 0,1 0 0,0-1 0,3 1 0,5 2 0,7 3 0,7 4 0,3 6 0,2 5 0,0 2 0,-2 1 0,-4-3 0,-3-1 0,-1-1 0,1 3 0,0-1 0,-1-1 0,0 0 0,-2-3 0,1 2 0,-3-5 0,1 0 0,-3-4 0,0 3 0,0 0 0,-1 2 0,0 2 0,-3 1 0,-1 0 0,-1-1 0,-1-2 0,0 0 0,0 1 0,0 3 0,0-3 0,-2 1 0,-1-3 0,-3-2 0,-2 2 0,-6 5 0,3-3 0,-5 5 0,5-5 0,0-1 0,2-2 0,2-3 0,2-1 0,1 0 0,4-3 0,9 1 0,10 3 0,-6-5 0,4 3 0</inkml:trace>
  <inkml:trace contextRef="#ctx0" brushRef="#br1" timeOffset="305015">2762 14245 21875,'-4'0'2801,"1"0"-2055,3 0-758,71-53-5522,-34 33 5467,10-12 0,3 2-202,-2 13 508,6-3-696,-24 10 1,0 0-370,3-1 0,0-1-861,2 0 0,1 0-2122,-3 1 0,-1 0 3483,25-9 1,-28 10-1,-11 5 1</inkml:trace>
  <inkml:trace contextRef="#ctx0" brushRef="#br1" timeOffset="305248">3336 13990 23125,'-7'0'2532,"2"0"-2028,5 0-95,-61-3-2251,33 4 1968,-9-2 0,1 2 53,12 6-3015,4 2 2914,4 4 948,4 3-986,3 5-769,1 5 757,3 4-17,2 5-11,1 5-11,1 3 0,1 4-45,1 4-51,1 3-72,2 1-162,2 1-119,2-2-279,2 0-370,2-4-655,4-3-1602,1-5 3366,4 1 0,-9-21 0,0-3 0</inkml:trace>
  <inkml:trace contextRef="#ctx0" brushRef="#br1" timeOffset="305599">4322 14024 26384,'-45'-35'99,"0"0"0,3 3 0,6 13-32,5 28-11,0 7-17,-3 5-5,0 4-17,1 4-6,1 3 0,5 1-3246,3 2 3224,5-1 0,4 0-34,5-1-1924,3 0 1930,4-2 332,3-1-428,5-2-76,6-2-91,8-3-124,7-3-179,8-4-272,9-4-388,7-6-640,6-3-1198,6-8 3103,-24 0 0,-2 0 0,3-2 0,-1-2 0</inkml:trace>
  <inkml:trace contextRef="#ctx0" brushRef="#br1" timeOffset="305815">4955 13842 23597,'-38'-8'155,"-1"-1"0,1 2 0,14-2 1176,29-5-1331,5 0 0,9-4-33,8-2-29,8-2-3434,10-3 3188,8-1 19,-22 13 1,0-1-400,3 0 1,2 0-19,1 1 1,3-1-2527,19-4 1,2 1-1304,-18 6 1,-1 0 4263,12-3 0,-5 3 1,-16 4-1,-15 2 0</inkml:trace>
  <inkml:trace contextRef="#ctx0" brushRef="#br1" timeOffset="306208">5124 14108 21655,'36'-22'-30,"1"0"1,-1 0-1,16-9 1,-6 2-111,3-4-101,-14 6 0,0 0 73,-8 5 0,-1 0-11,7-5 0,-1-3-90,-5 2 0,-2 1 124,9-13 111,-14 9 1,-3 0 33,-7-1 907,-11-6-823,-13 16 17,-8 2 78,-6 1 39,-3 3 90,-2-1 524,2-2 0,0 0-378,0-3-17,-17-15-62,41 23 791,3-2-881,2 2 423,2-1-467,0 1-34,1 3 1111,1-3-1272,0 7 456,0-1-502,-1 6 0,1 2 0,0 2 0,3 4 0,2 5 0,4 6 0,4 4 0,5 6 0,17 18-3392,-2-8 3392,-11-11 0,1-1 0,19 11-978,1 2 978,3 0-442,-8-2 1,0 1 315,-16-13 0,-1 0-37,11 12 1,-5 2-812,-15 22 111,-16-13-2251,-13-6 0,-5-1-6710,-13 4 9481,9-16 0,0-4 0,6-7 1,7-7-1</inkml:trace>
  <inkml:trace contextRef="#ctx0" brushRef="#br1" timeOffset="306868">8042 13161 21509,'-6'-53'590,"1"-1"0,3 9 0,-5 7 388,-32 4-855,14 23-22,-16-2 67,0 28-107,6 1-10,-12 19-988,10 1 965,0 9 0,0 6-20,19-23 0,1 1-2,1 2 0,0 1-4,2 0 1,0 2-843,-1 15 0,3 1 837,4-12 1,2 1-10,-2 10 1,3-1 238,12 15-294,7-5-374,13-6 318,11-8-45,10-7 59,-20-22 0,1-2-6,3-1 0,0-3 3,3-2 0,0-2 14,1-1 0,1-2-157,14-6 0,-1-3 232,-12 0 1,0-2 16,9-5 1,-2-3 538,-16 0 0,-3-1-511,23-22-105,-27 18 0,0-2 113,-3-1 1,0-1 11,-3-2 0,0-2-244,1-16 1,-2-3 240,-5 11 1,0 0-1,0-13 0,-1 0 11,-6 15 1,-1 2 261,-1 0 1,-1 1-212,-7-30-17,-6 25 0,-4 0-11,-17-12-342,8 19 1,-4 5 313,-23 1-17,-9 10-44,30 10 1,-3 2 31,-16 6 1,0 3-11,12 0 0,1 2 161,-11 4 0,2 2-195,-8 15 0,9 4-28,9 4-50,9 2-56,6 3-113,6 1-257,6 2-404,6 2 786,4-1-3950,7-1-5439,3-7 9539,5-7 0,-7-15 0,-2-7 0</inkml:trace>
  <inkml:trace contextRef="#ctx0" brushRef="#br1" timeOffset="307191">8882 12754 24993,'-28'43'26,"0"0"0,2-3 1,6-1-16,9 8 17,5 0-23,4 0-5,6-2 1236,4-2-1301,11-4 1,5 0-59,10 10-322,-3-11 0,1-2 193,16-3-84,7-2 95,-26-17 1,2-1-85,0-2 0,2 0-70,1-2 0,-1 0-129,0-2 1,0-2-214,0-1 1,-1-2-1718,26 1-2363,-6-9 4817,-3-4 0,-25 2 0,-2 0 0</inkml:trace>
  <inkml:trace contextRef="#ctx0" brushRef="#br1" timeOffset="307557">9657 12983 26559,'-31'-13'230,"7"9"202,28 30-404,0 2-288,2 0 282,1 1 1,0-1-35,2 0 18,0 0 5,1-1-5,0-1 39,0 0-34,1-2-11,0-3 161,0-4-156,-1-3-16,-2-4 210,-2-4-182,-2-3 6,-2-2-7,0-3 342,-2-3-336,0-4-22,1-4 51,1-13-29,-1 3 23,4-24-17,-2 14-809,2-12 854,0 9-29,2-1 7,2 0-1,2 0-250,1 4 251,2 3-1,1 3-11,0 4-11,2 5-5,0 3-1,2 3 6,0 2-50,2 4 33,0 2-5,3 3 776,2 5-771,1 3-22,3 7-3127,2 6 3094,-1 5 16,0 5-211,-2 5 37,-1 3-123,-4 3-353,-10-12 1,-1 0-656,4 15-1294,0 9 2627,-11-19 0,-2-17 0,-3-2 0</inkml:trace>
  <inkml:trace contextRef="#ctx0" brushRef="#br1" timeOffset="307790">10487 12526 26326,'-18'-37'59,"0"0"1,1 1 0,10 12-20,23 28 860,4 2-872,6 7 11,3 4-1052,7 6 1001,2 6 24,5 8-12,1 7-12,-21-19 1,0 2 2,0 2 1,-1 2-26,-1 2 1,-1 3-183,5 20 1,-2 2-377,-7-12 0,-2 0 60,2 15 0,-3-1-653,-7-18 1,-3-2 1184,0 4 0,-2-3 0,0 3 0,-1-4 0</inkml:trace>
  <inkml:trace contextRef="#ctx0" brushRef="#br1" timeOffset="308126">8084 14587 16915,'-47'20'374,"0"0"0,0-1 0,4-1 0,2 0 1,3-2 34,4-2 0,3-1 280,-13 5-124,22-10 1371,17-6-1544,20-8-16,16-7-51,20-8-1328,-17 7 1,1 0 1103,7-2 0,3-2-17,5-1 0,2-1-26,6-2 1,2 0-37,-16 6 1,0 0-1,1 0-423,4-2 0,0 1 0,1-1 401,4 0 0,1-1 0,0 0-15,4 0 0,1-1 0,0 1-1,-12 4 1,0-1 0,1 1 0,1 0-348,1-1 1,1 1 0,0-1 0,1 0 294,2 1 1,1-1 0,0 0 0,0 0-343,3 0 1,-1 0-1,1 1 1,0-1 226,2 0 1,1 1 0,-1-1 0,1 1-111,-12 3 0,0 0 0,0 0 0,0 1 0,0-1-132,0 1 0,1 0 1,-1 0-1,0 0 1,0 0-1002,12-2 1,-1 0 0,0 0 0,-1 1-514,-6 1 1,-1 0 0,0 1 0,-3 0 1938,10-2 0,-2 0 0,-6 2 0,-6 1 0,-6 1 0,8 0 0</inkml:trace>
  <inkml:trace contextRef="#ctx0" brushRef="#br1" timeOffset="308415">8506 14971 21918,'-48'24'625,"-1"0"0,7-2 1,7-5 457,18-9-618,13-5-90,17-11-50,15-5-736,23-11 531,-16 9 1,3-1-32,8-4 1,3 0-1417,8-2 1,2 0 1374,-15 5 1,1 1-1,1-1-5,3-1 0,2 1 0,0-1-434,3 0 0,0-1 1,1 1 429,3-2 0,0 1 0,1-1-424,-13 5 0,-1 1 0,1-1 0,0 0 415,1 0 1,0 0 0,0 0 0,0 0-239,0 1 1,0 0 0,1-1-1,3 0 245,1 0 0,2 0 0,2-1 0,1 0 0,-1 0-7,1 1 0,0 0 1,0 0-1,1 0 0,-1 0-18,-1 0 0,0 0 1,0 0-1,-1 1 1,-1 0-5,9-1 1,-2 0 0,-1 1 0,-6 1-117,-4 1 0,-5 1 0,0 1 108,17-4 0,-1 0 161,-16 5 0,0-1 0,-3 1-161,0 1 0,-3 0 573,7-1 0,-8 1-3850,-16 4 3745,-14 4 1,-10 0 0,-3 2-1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5:16:54.44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2613 3191 16617,'-10'-40'282,"0"1"0,2 1 0,1 13 2276,6 23-2485,1 5 1327,-2 14-1316,1 2-34,-2 11-5,2-1-17,-2 2 679,3 1-685,0 30-22,4-22 2036,3 19-2025,7-31 17,3-3-22,6-3-1,6-4-5,6-3-16,5-5-2397,6-4 2413,2-3 6,2-3 16,-2-3 12,-4-3-171,-3-4 215,-7-4 23,-3-2 34,-5-5 28,-4 0-1,-6-4-11,-3 0 12,-3-2-29,-4 0 107,-3-12-174,-3 9-11,-3-8 320,-1 15-309,-6-5-50,2 8-17,-3-1-28,4 12 2437,1 2-2549,1 3 126,2 1-412,0 3-207,2-1-426,1 3-811,3 3-3760,3 4 5630,6 3 0,-4-4 0,0-1 0</inkml:trace>
  <inkml:trace contextRef="#ctx0" brushRef="#br0" timeOffset="456">3651 3490 21707,'-4'-11'3092,"1"2"-2745,-7-21 1,-2-3 201,0 5-1756,-4-14 0,-1 1 1470,5 21 1056,-2-3-1224,6 16-39,3 1 463,3 5-508,1 2-11,1 3 0,0 6 1719,2 7-1719,2 8-5,4 7-12,3 10-17,2 6-948,2 9 929,-8-26 0,1 2-839,0 1 1,0 1 785,0 1 0,-1 2-160,3 14 0,-1 1 134,-4-13 0,0 0 9,1 9 0,-2-1-56,-8 10 61,-7-6 40,-11-7 50,-9-6-56,-8-6-141,-6-5-383,12-14 1,-1-1-821,-15 0-2600,-11-1 4028,26-20 0,17 6 0,3-6 0</inkml:trace>
  <inkml:trace contextRef="#ctx0" brushRef="#br0" timeOffset="672">3716 2909 21943,'-5'-2'2940,"1"-1"-2576,4 3-1226,-39-15-1148,32 19 2010,-25-5 0,36 11 0,2 1 0</inkml:trace>
  <inkml:trace contextRef="#ctx0" brushRef="#br0" timeOffset="996">3978 3476 23349,'-6'-2'2711,"2"0"-1037,4 2-1466,-25-64-2309,19 43 2168,-7-16 1,1 4 10,12 25 664,0 3-692,0 2 333,0 2-367,2 8-21,13 31-1,-2-1-1501,-1-6 1,1 2 1478,8 20 8,-9-24 1,-1 1-212,2 3 0,0 0 183,1 1 1,-1 1-12,1 0 1,-1 0-10,1 0 1,-1-1-237,0 0 0,-1-1 250,-1-2 1,-1 0-791,5 28 698,-7-6-44,-7-4-34,-12-5-79,-9-2-133,-12-5 573,-8-3-1280,-5-5-1075,-2-6-7410,5-6 9366,8-6 0,16-6 0,9-3 1</inkml:trace>
  <inkml:trace contextRef="#ctx0" brushRef="#br0" timeOffset="1222">4077 3127 26172,'-35'-20'-978,"11"10"1,25 21 0,3 0 0</inkml:trace>
  <inkml:trace contextRef="#ctx0" brushRef="#br0" timeOffset="1656">4686 3267 22197,'-12'-41'214,"0"0"1,1 3 0,-1 9 1649,-2 17-1786,-3 2-16,-2 3-29,-2 3 29,-12 4-51,6 6-5,-8 4-17,10 7 11,2 3-17,1 5 6,1 3 5,4 1 676,2 2-675,4 12-6,5-11 140,7 9-129,8-16-22,18 3 27,-3-9-10,12 1 16,-10-12 1207,8-4-1122,-6-8-29,-1-3 6,-9-7 11,-8-1 5,0-3-16,-2-2 28,-2-1 5,-1-1 12,-2 2 5,-1 0-11,-2 2 250,0 4-256,0 1-16,0 4-46,-1 2 7,0 3-12,0 1-22,0 2-17,1 4-28,2 8 0,3 2-6,5 7-39,0-2-44,4 2-68,2 2-473,1 2 199,2 1-319,-1 1-364,0 0-422,-3-2-995,1 0 2559,-1 0 0,-6-12 0,-1-1 0</inkml:trace>
  <inkml:trace contextRef="#ctx0" brushRef="#br0" timeOffset="2164">5039 3326 26197,'-18'-41'235,"0"1"1,1 1-1,2 12-106,5 22 322,2 2-406,0 1 114,2 1-137,2 1 33,0 3-55,2 2 166,0 4-166,1 2-11,0 2 28,1 3-28,2 2-6,1 2 0,4 0-28,2 0 17,3 1-5,2-3-1,3 1-5,2-4 5,1-1-5,1-3 17,1-3 11,-1-3 22,-3-3 0,-1-4 6,-2-4 11,-1-5-11,-1-4 5,1-2 12,-2-2-6,1-2 11,-1-1 0,-1 0 0,-1 1 12,-2 2-1,-1 4 51,-3 1-68,-2 6-10,0 3-1,-2 4-16,-5 8-1,1 0 1,-5 10 0,1-1-1,0 2-10,0 0 5,3-1-6,2-1-11,2-3 17,7 3-5,0-7 10,7 2-5,0-8 0,3-1 11,0-1-11,5-4 0,1-2 6,3-4 0,2-3-846,3-2 851,0-2-5,0 0 0,-3 0-12,-2 0 90,-1-6-22,-10 6-18,-3-6-10,-11 7-17,-5-1-6,-4 0-5,-6-1-1,-4 1 6,-2 1-11,-2 1 6,0 4 0,0 1-6,3 3 0,3 3-28,1 1 5,7 2-22,0 2-33,6 2 817,2 4-952,0 1-123,6 2-247,3 3-436,9 0-768,7 2-2576,6 1 4363,10 2 0,-19-9 0,2-1 0</inkml:trace>
  <inkml:trace contextRef="#ctx0" brushRef="#br0" timeOffset="2750">6128 3175 27398,'-53'-20'30,"-1"0"0,5 1 0,8 10-24,17 26-5667,3 2 5656,2 1-12,5 0-970,3-1 965,5-1 1020,3-1-998,4-3 0,4-2 0,5-1 0,4-3 0,3-1 2289,15-5-2278,-6-2-6,9-4 12,-10-4 11,-1-4 17,-2-3 0,-2-1 3319,3-11-3274,-7 6 16,0-7 29,-9 11-1,-2 2 136,-3 3-141,-1 4-34,-1 1-72,-1 4-1,-2 2-11,-2 1-5,-1 3 5,-2 3 6,-2 5-17,0 2 0,-1 3 18,2 1-18,2 0 0,2 1 0,3 0 0,6 7 0,4-6-13,15 10 2,-1-15 6,11 2-7,-2-10-10,3-2 11,3-3-1,1-8 1,0-3 23,11-4-194,-11-1 1,-1-2 192,-1-11-623,-2-6 624,-3-5-12,-10 5 0,-2-2-674,-6 6 1,0 0 673,3-11 0,-1-1 0,-5 10 0,-3-1 0,1-13 0,-1-1-856,-3 12 1,-1 1 855,1-11 0,-3 2 0,-6-10 0,-3 5 0,-5 8 0,-3 5 0,0 7 187,0 5-187,2 7 0,2 5 0,3 4 0,2 4 452,3 1-452,1 4 1164,-1 5-1164,0 5 0,0 8 0,1 7 0,1 33 0,6-4 567,-1-16 0,1 2-567,2-6 0,2 0-1153,0 4 0,1 0 1153,2 3 0,1 0 0,1 2 0,0 0-1123,2 1 1,2 0 853,0 1 0,1 0-191,2-1 1,0 0-670,1 1 1,1-1-1681,0-2 0,1 1 2809,3 5 0,0-4 0,1 3 0,0-3 0</inkml:trace>
  <inkml:trace contextRef="#ctx0" brushRef="#br0" timeOffset="3173">1487 4933 12045,'-60'12'-47,"1"0"1,7-1-1,4-2 2187,-1 0-2089,21-4 1411,17-3-1473,21-3 100,13-3 113,19-2 89,15-4-350,-20 3 1,1 0 251,8-1 1,2 0 119,6-2 1,4 1-169,-16 2 1,2 1 0,1-1 7,3 0 0,1 0 0,1-1-4,3 1 1,0 0-1,5-1-6,-9 2 1,4-1-1,1 0 1,1 0-1,-4 0-488,3 1 0,-2 0 1,0 0-1,3-1 386,0 1 1,3-1-1,2 0 1,-2 0-1,-2 1-258,-1 0 0,-3 0 0,0 0 0,0 0 249,2 0 0,1 0 1,0 0-1,0 0-117,2 0 1,-1-1 0,1 1 0,1-1 103,1 0 1,0 0 0,1 0 0,0 0-34,0 0 0,0-1 1,2 1-1,3-2 19,-14 3 1,2-1 0,3 0-1,0 0 1,0-1 0,-1 1-1,-3 0-15,9-1 0,-2 0 0,-2 0 0,2 0 0,3 0-7,-8 0 0,2 1 0,2-1 1,0 0-1,0 0 0,-2 0 0,-3 1-84,5-1 1,-2 0 0,-2 0 0,-1 0-1,2 0-53,-1 0 1,1 0 0,0 0-1,0 0 1,-1 0-260,0 0 1,0 0 0,-1 0 0,1 0 0,0 0 412,5 0 0,2-1 0,0-1 0,-3 2 0,-6 0 0,3 0 0,-6 0 0,-1 1 0,-1 0 0,0 0 0,1 0 0</inkml:trace>
  <inkml:trace contextRef="#ctx0" brushRef="#br0" timeOffset="3734">7902 2770 21299,'-41'-25'35,"0"0"1,4 0 0,7 13 1696,15 33-1721,4-2-5,-6 9-6,6-5 6,1-1-1,1-1-5,2-3-17,3-1-5,2-2-6,4-2 662,4-4-651,5-2-2671,5-3 2688,5-2-105,2-2 110,3-3-429,9-8 447,-10 0 11,5-6 17,-16 3 2781,-2-7-2770,-6 6 1166,-4-6-1188,-6 8 795,-6 1-813,-3 2-2,-5 3-9,-3 2 1,-3 3-12,-1 2 5,0 4-16,1 3-23,3 3-106,-1 9 5,8-2-111,0 5-140,10-3-270,1 0-553,5 2-1609,4 0-7013,3-2 9133,2-3 0,-5-8 0,-2-3 1</inkml:trace>
  <inkml:trace contextRef="#ctx0" brushRef="#br0" timeOffset="4013">7939 3362 26861,'34'34'106,"-3"-7"-83,-3-26-7,-4 0 1,-5-1-11,-6 2 61,-4-2 11,-4 0 1,-2 0-6,-1-3-17,-1-11-40,0 0-4,1-8-1,0 1-11,1 0-11,0-1-6,0 2-34,-2 3-49,-1 3-74,-3 4-162,-5 2-1949,-14 4 2285,-3 4 0,4 0 0,7 2 0</inkml:trace>
  <inkml:trace contextRef="#ctx0" brushRef="#br0" timeOffset="12873">10030 5278 25666,'-21'-43'317,"0"0"0,1 4 1,5 7-16,13 20-218,0 2 29,1 5-80,1 2 13,0 2-35,5 8 68,1 3-56,13 21-23,-4-4-6,9 31 12,-12-16-6,0 16 5,-9 1-16,-4-15 17,-3 8 5,-2-24 0,-1-6 28,-1-2 1,4-8 49,-1-2 18,4-8-1,1-2-22,-1-3-45,1-4 23,-1-6-40,1-4-3386,0-6 3387,0-6-370,3-4 380,7-27-21,2 11-12,-2 15 0,0 1-760,9-14 777,2 3 6,1 6-239,10-8 227,-6 17-11,7-4 61,-9 17-66,-1 6 5,1 3-6,2 4-5,1 3 5,19 11 1,-9 3-12,15 12 1819,-14 0-1836,0 6-22,-1 4-39,-2 5-78,-4 5-119,-4 3-172,-3 4-214,-2 0-359,-9-17 1,0 0-660,6 17 116,-7-21 1,0-1-7178,2 2 8757,0-6 0,-8-14 0,-2-6 0</inkml:trace>
  <inkml:trace contextRef="#ctx0" brushRef="#br0" timeOffset="13580">11529 5100 19742,'0'-5'4285,"0"1"-1042,0 4-3227,3-32-16,-1 33-11,3-19 0,-1 44-17,0 5-34,0 4-3442,1 3 3320,-1 4-130,0 3-522,0 0 254,1-1-959,1 11 377,-1-18-573,-2 5-4441,-7-17-1904,-2-9 8082,-4-1 0,5-11 0,1-2 0</inkml:trace>
  <inkml:trace contextRef="#ctx0" brushRef="#br0" timeOffset="14039">11284 5455 14471,'-3'-4'6279,"1"1"-1776,2 3-4509,-2-60-1883,14 40 1886,-6-15 1,4 3-15,23 20 12,28-5-102,-10 5-497,-15 3 1,-1 1 407,16-3-67,0-1-785,-3-1 751,-2 1 17,-3-2 45,-6 2 658,-5-1-507,-7 2 78,-6 1 483,-5-2-342,-8 4 1485,-2-1-1452,-6 3 1050,-1 1-1016,-1 0 192,0 0 48,1-1 141,1 2-544,1 1 17,1 1-39,0 10 6,0 0-34,0 8 22,-2-1 0,-1 4-22,-5 2-7,-4 3-83,-9 4 1,-8 2-186,-14 6 1,-3-1-460,4 0 0,-3-1 724,6-9 1,-4-1-1,5-6 60,4-7 1,2-4-295,-27 5 339,24-18 23,24-7 83,7-18-50,6 4 6,5-14-696,5 9 746,3 0 22,1 2 1060,1 4-1049,-1 3-21,0 5-63,-2 3 253,0 5-342,-1 4 67,1 3-106,1 2 854,12 11-883,-4 0 12,22 20-1484,-15-7 1456,13 9-11,-11-8-394,4 0 231,2-2-218,3-1-325,4-1-521,4-3-1221,3-1 2487,-18-8 0,-3-1 0,3 1 0,1-2 0</inkml:trace>
  <inkml:trace contextRef="#ctx0" brushRef="#br0" timeOffset="14273">12416 4691 25005,'-39'40'2,"-1"-1"0,3 0 0,8 0-2,20-6 0,5 1-1189,-2 3 1,0 1 1188,0 1 0,1 0-17,2 3 0,0-1-3,1 0 1,1 0-23,3-2 0,3 1-202,8 12 1,5-1-18,-1-13 1,3-1-116,9 10 1,4-3-118,-4-14 0,3-4-216,2 0 1,3-2-673,1-1 1,2-2 1380,8 0 0,-2-2 0,3 1 0,-1-3 0</inkml:trace>
  <inkml:trace contextRef="#ctx0" brushRef="#br0" timeOffset="14713">13178 4853 27006,'-7'9'-22,"5"4"28,14 15-12,1 1-988,-2 3 994,0 1 0,-2 1-2889,0 1 2895,-3-2-6,-1 0-404,-2-3 415,0-1-45,-3-3 34,1-3 11,-2-3 11,-2-4 557,-2-1-501,0-8 3150,0-1-3122,3-13 564,0-2-636,0-20 5,6-9-17,1-3-3,3 8 1,1 0 8,4-11-364,-3 14 1,0 0 386,7-13 10,0 2 1,1 4 11,-1 4-12,-1 5-10,-1 5-12,-1 5-33,0 5 16,0 4-11,1 3 0,2 3 1,3 3-12,4 3 0,1 4 0,5 5-889,1 3 878,2 4-17,1 3-17,-1 3-33,-1 4-79,-2 4-2953,-4 3 2662,-2 2-230,-4 2-29,-3-1-750,-3 0-1170,-2-4-7204,-3-6 9438,-3-7 0,-3-11 0,-2-5 1</inkml:trace>
  <inkml:trace contextRef="#ctx0" brushRef="#br0" timeOffset="14922">14379 4732 26262,'-2'46'-2,"0"-1"0,0-4 0,6-3-82,32 10-2518,-6-9 2445,-9-12 0,-1 0-409,7 13-843,-2 1-635,-7 0-7787,-5-6 9683,-6-5 1,-4-15 0,-2-6 0</inkml:trace>
  <inkml:trace contextRef="#ctx0" brushRef="#br0" timeOffset="15091">14308 5123 20201,'-4'-7'4156,"0"2"-3254,4 5 840,0 0-5826,38-66 4045,0 50-722,-8-18 1,2 3 519,20 31-1611,-11 0 1023,4 0-1322,2 0-2520,5 0 4671,11-1 0,-30 1 0,0-1 0</inkml:trace>
  <inkml:trace contextRef="#ctx0" brushRef="#br0" timeOffset="15630">15089 4823 23933,'7'-49'650,"0"0"0,-1 6 0,-2 6 200,-6 17-604,0 4 45,-5 5-229,3 5 132,-1 2-194,3 6 96,0 10-68,1 4-23,0 13-5,1 0-28,0 7-866,3 5 782,2 3-179,4 4-264,1 1-470,0-12 0,1 1-1478,7 20 2503,-4-15 0,0-4 0,-3-8 0,1-2 0</inkml:trace>
  <inkml:trace contextRef="#ctx0" brushRef="#br0" timeOffset="15865">15473 4361 27718,'-17'-42'240,"0"1"1,0 2 0,6 9-207,10 23-29,0 1 6,6 10-11,2 4 12,8 9-12,8 11-1131,7 8 1128,1 1 0,1 4-1045,-6-7 0,0 1 1045,11 13 0,1 5-22,-13-13 1,0 2 0,-2-2-4,3 9 0,-1 1-2,-5-7 0,1 3 1,-3-3-58,-2 6 0,-3-2-36,-2 1 0,-1-1-54,-3 0 1,-1-1-54,-2-2 1,-2 0-93,-3-2 0,-2-2-542,-1-2 1,-3 0 863,-15 15 0,-2-4 0,5-3 0,1-16 0,0 1 0</inkml:trace>
  <inkml:trace contextRef="#ctx0" brushRef="#br0" timeOffset="16297">9498 6623 12769,'-43'9'1824,"0"0"1,1 0-1,-2 0 1,6 0-817,-3 1-180,57-10-116,26-4-446,-10 0 0,4 0-2034,8-2 0,4-1 1896,8-2 1,4 0-64,-16 3 1,1-1-1,1 0-13,5 0 1,1 0-1,1-1-4,3 1 1,0-1 0,5 0-320,-6 0 0,3 1 1,4-1-1,-1 0 1,-3 1 289,1-1 1,-2 1 0,2 0-1,9-1-160,-18 3 0,6-2 0,5 1 0,3-1 0,2 0 0,0-1 0,-1 1 1,-1 1-1,-4-1 0,-5 2 145,7-2 1,-5 1 0,-4 1-1,2 0 1,2-1 0,7 0-93,-12 1 0,4-1 0,3 1 1,3-1-1,2 0 0,1 0 0,-1 0 1,0 1-1,-1-1 0,-3 1 0,-4-1 1,-4 2 87,16-2 0,-6 1 0,-4 0 0,0 0 0,1 0 0,3 0-8,-4 0 0,3 0 1,1 0-1,1 0 0,-1 0 1,0 1-1,-3-1 0,-2 1 15,2-1 1,-3 1-1,-2 0 1,0 0 0,1 0-1,3 0-1,-2 0 0,2 0 1,2 0-1,0 0 0,1 0 1,-1 0-1,-2 0 1,-2 1-6,5-1 1,-3 0 0,-1 1 0,-1-1 0,2 1 0,2-1-1,1 0 1,2 1-1,2-1 1,0 0 0,-2 0-1,-1 0 1,-5 1-9,2 0 0,-4 0 1,-1 0-1,-2 1 0,1-1-11,11 0 0,-1 0 0,-1 0 0,0 1-24,-5-1 0,-2 1 0,2 0 0,3 0-575,-8 0 1,4 1 0,1 0 0,1 0 0,-3 0 0,-4 0 616,3 0 0,-3 0 0,-2 0 0,2 0 0,6 1 0,4-1 0,-5 0 0,-10 1 0,16 0 0</inkml:trace>
  <inkml:trace contextRef="#ctx0" brushRef="#br0" timeOffset="16715">12208 7286 21296,'19'-49'493,"1"0"0,0-3 0,1 4-213,8-2-1336,3 2 1117,10 10 18,13 16-67,-9 11 4,16 1-21,-16 11 752,-2 5-764,-2 6-5,-2 5-150,-3 6 183,-5 4 6,-4 5 46,-6 2-7,-8 21-28,-12-11 17,-20 5 0,-8-1-12,-12 2-908,3-11 1,-2-2 908,-13 0-3,16-14 0,-1-1 2,-14 8 0,13-8 1,4-1-11,10-5 605,1 3-556,29-15 345,6-2-322,12-2-39,11-2 1905,11-3-1938,13-4-23,-26 4 0,1-1-861,4 0 1,1-1 835,3 0 0,1 0-54,3-1 1,1 0-96,1 0 1,4 0-440,-2 0 1,5-1-1,-3 0-371,-10 2 0,-2 0 0,3 0 779,2-1 0,3 0 0,0 0 0,-9 1 0,-2 0 0,-5 1 0,1 1 1,0-1-1</inkml:trace>
  <inkml:trace contextRef="#ctx0" brushRef="#br0" timeOffset="23140">5306 9613 23825,'-5'-48'705,"-1"0"1,0-1 0,-1-17 0,1 12-426,5 28-45,0 4-39,1 5-56,0 3-33,0 6-51,0 3 5,0 3-50,1 9-5,1 3-12,2 13 12,-1 3 16,0 32-5,-1-8-338,-2-14 0,-1 2 326,-3 3 1,-1 0-1594,1-9 0,-1-1 1582,-1 9 1,0 0 5,-3 9-889,2-4 889,1-5-165,1-6 171,2-7 5,1-5 369,1-6-296,1-7 28,0-5 2792,3-16-2859,0-3 5,4-17 1019,-1 0-1024,1-6-12,-3 5 1,0-1 11,1-22-45,-2 17 0,-1 0 33,-1-20 1,-1 1 33,0 10 0,-1 1-28,0-6-268,-1 13 0,1 4 229,-2 14 0,1 5 0,0 6 0,0 5 0,1 6 0,0 7 347,2 5-347,2 7 0,2 6 0,1 5-29,2 5-268,0-5 1,0 2-1465,6 20 1091,-4-15 1,0-1-3235,8 18 3755,-6-23 1,0-3-1,0 4 1,1-2 0</inkml:trace>
  <inkml:trace contextRef="#ctx0" brushRef="#br0" timeOffset="23573">7213 9947 27016,'24'-50'119,"-1"1"1,0 3-1,-7 4-74,-16 5 16,0-6-30,-1 5 0,1-1-1597,-1 6 1,1-1 1581,-1-26 1,0 0 2,1 23 1,0 2 0,0-11 0,-1 2 13,-1-8 18,-1 8 453,-2 9-448,-3 8 684,0 8-678,-2 5 40,1 6-63,-2 5-16,1 4 1738,-2 6-1738,-1 6-29,0 9 1,-9 27 5,7-5-377,5-10 0,2 0 355,-1 24-20,6-9 0,2 1 2,1-11 1,0 0-1034,3 15 0,1-1 967,1-15 0,2-1-40,0 0 0,2 0-537,1 1 0,0-1 372,2 1 0,1 0-129,0-1 1,3 3-1987,5 2 1,4 4-1,0-3 2426,1 0 0,1-1 0,4 9 0,-2-6 0,-6-16 0</inkml:trace>
  <inkml:trace contextRef="#ctx0" brushRef="#br0" timeOffset="23757">7007 9745 21144,'47'-41'-48,"1"0"1,-5 13-1,3 2 1,-5 8-670,16 10-521,-11 3 0,-1 2 1238,9 2 0,-26 1 0,-1 0 0</inkml:trace>
  <inkml:trace contextRef="#ctx0" brushRef="#br0" timeOffset="24406">8039 9600 24143,'-19'-41'319,"0"0"0,2 4 0,1 7-106,4 18-45,-1 3-45,0 3 576,0 3-648,1 2 210,-2 5-244,1 3 11,-7 17-28,5-1-669,-4 13 680,6-5-5,2 2-6,2 1 11,4 0 299,2-1-321,13 8-12,2-11-560,12 4 544,2-15 17,4-4-6,4-4 11,2-4 11,-1-4 12,-1-3 5,-5-6-17,-4-4 68,-1-13-12,-10 2 23,-2-8 0,-9 5 0,-3-1 5,-3-1 12,-4-1-17,-4 0-12,-3-1 775,-2 3-764,-11-6-38,6 11-34,-9-1 11,2 13 594,7 4-633,-5 3-23,11 6-55,0 3-101,1 6-202,2 1-420,2 5-919,2 1 1748,4 4 0,2-12 0,1 0 0</inkml:trace>
  <inkml:trace contextRef="#ctx0" brushRef="#br0" timeOffset="24772">9654 9325 24343,'5'-43'487,"-1"1"0,1 3 1,-3 8-52,-4 22-268,0 3-16,-1 3-107,-1 4 23,0 5-29,-1 5 75,0 6-103,0 7-27,-1 6-984,1 5 927,0 3-61,1 6-102,2 1-167,0 5-320,2 0-492,3 0-1233,3-2-7029,3-7 9477,1-8 0,-4-16 0,-2-8 0</inkml:trace>
  <inkml:trace contextRef="#ctx0" brushRef="#br0" timeOffset="25107">10192 9378 19843,'0'-8'4044,"0"2"-3238,0 6 964,0 0-1736,-62-32-17,41 33-186,-14-14 1,3 6 168,24 31-12,3 2 1,3 4-22,2 1 5,4 1-6,4 0-16,6-1 16,4-3-28,4-4-3207,2-3 3196,14-4 73,-10-7 11,14-5 17,-23-9 73,5-15-39,-15 1 16,0-12-16,-6 5 10,-1-3 188,-1-2-199,-1-1 7,-1 0 4,-2-1 96,-6-11 3297,1 13-3403,-2-8-6,2 18-17,2 4 34,-1 2-79,0 6-27,-1 3-35,2 6-83,-1 4-157,1 5-291,-1 4-594,2 3-1277,2 1 2470,4 5 0,0-12 0,1 1 0</inkml:trace>
  <inkml:trace contextRef="#ctx0" brushRef="#br0" timeOffset="25631">11266 9339 22285,'-11'0'2307,"3"0"-1590,8 0 835,0 0-1597,-7-60-11,18 44-56,-1-45-62,22 60-458,23 4 65,-11 2-1147,15 5 756,-19 3-184,-2 1-111,-6 2 116,-5 0-169,-9 1-211,-9 1 251,-8 0 230,-11 0 593,-9-1 706,-12 1-731,-8-1 1214,-7 1 239,-5 0 208,-2 1 135,-1 0-46,2-2-151,3 0-200,6 0-215,5-2-167,7-2 697,7-1-988,9-3-46,6-2-12,6-1-49,7-2 79,18-1-174,3-2-50,19 0-29,-2-4-189,9-2 128,4-4-12,4-1-2967,1-3 2995,-3-2 29,-20 4 0,-1-2-99,-5-2 1,-1-2 140,-1 1 0,-3-2 19,5-22 1,-22 6 16,-6-3 6,-7-3 163,-11-16-579,-1 15 589,-9-9 51,5 23 830,-7-4-791,7 12 2785,-2-2-2858,12 13 487,2 1-560,5 4 766,1 1-912,3 7 385,2 3-401,3 6 12,4 7-12,11 21-3392,-3-5 3386,8 18-33,-9-10-383,-2 4 192,-3 3-1430,-6 3 759,-6 2-1054,-8 0-5535,-8-1 7490,1-24 0,1-4 0,6-8 0,0-5 0</inkml:trace>
  <inkml:trace contextRef="#ctx0" brushRef="#br0" timeOffset="27998">14964 9015 22065,'-1'-62'1286,"0"0"0,-5 0 1,-3 12-1091,-1 29-96,-9-1 96,12 23-162,1 6 47,-1 7-53,0 8-11,-1 8-31,0 8 0,0 4-794,-2 14 743,3-8 1,0 0-1271,4 11 753,1 4-578,5 0-1517,3 0 2677,0-28 0,0-2 0,2 2 0,0-2 0</inkml:trace>
  <inkml:trace contextRef="#ctx0" brushRef="#br0" timeOffset="28365">15557 8906 21601,'0'-5'3092,"0"0"-1294,0 5-1792,-42 40-1744,32-14 1741,-13 3 0,4 2-20,24 4-162,2 0 151,6-1-11,2-3-2466,4-1 2454,3-4 12,4-2-1970,17 0 2009,-11-11-811,10-2 811,-18-12 197,-4-6-158,-4-5-5,-2-6 27,-3-3 12,-1-4-11,-2-3 22,-4-2 95,-4-15 1273,-4 10-1374,-6-10-5,-5 18 62,-15-5-68,4 11-22,-10-1-6,9 13 2181,2 3-2203,1 3-6,-1 6-22,9 3-23,0 5-33,9 2 2592,3 5-2771,3 0-213,6 4-370,3 1-925,8 0-3763,7 2-4078,1-4 9656,0-4 1,-12-8-1,-3-3 1</inkml:trace>
  <inkml:trace contextRef="#ctx0" brushRef="#br0" timeOffset="28565">16616 8853 24290,'0'-5'2257,"0"2"-1064,0 3-1215,-65 51-3279,35-19 3236,-11 5 1,0 2-182,9 5-236,-2 1-324,-1 2-460,-3-1-1008,0 0-4180,-1-3 6454,-5 2 0,20-22 0,3-2 0</inkml:trace>
  <inkml:trace contextRef="#ctx0" brushRef="#br0" timeOffset="28733">16005 9259 12334,'15'-39'855,"1"-1"1,0 1 0,5-15-1,-2 8 1724,1 12-1974,-2 5 1165,-2 6-1367,-2 5 868,-1 4-1081,-3 5 2980,0 4-3092,-1 2 760,6 11-810,-2 2-17,6 9-5,-1 3 22,3 2-34,4 3-106,21 14-1994,-6-11 1971,-13-9 1,2-2-330,16 7-830,2-2-162,1-1-1009,-1-4 1851,6 1 0,-25-11 0,-2-1 1</inkml:trace>
  <inkml:trace contextRef="#ctx0" brushRef="#br0" timeOffset="29314">17206 8883 20985,'10'-58'1615,"0"0"0,-1 4 0,0 6-1139,3 6-1223,-2 5 1066,-1 6-56,-1 6-27,-2 4 310,-3 6-378,-1 4 124,-1 4-208,-1 4-39,0 2-28,0 7 597,-1 4-608,-1 11 22,-2 8-6,-2 10-502,-1 7 491,-1 8-808,0 4 791,4-11 1,1 1-482,1-11 1,0 2 447,3 5 0,2 4 0,3-1-144,3-6 0,4-1 0,5 2 183,10 7 0,7 4 0,1 0 0,-4-6 0,-1 6 0,2-5 0,3-10 0,0 0 0,1 0 0</inkml:trace>
  <inkml:trace contextRef="#ctx0" brushRef="#br0" timeOffset="29800">18012 8952 21429,'9'-44'707,"1"0"1,-2 5 0,-1 5-266,-2 12 839,-1 6-1073,-1 4 287,-2 6-400,0 3 124,-1 3-163,0 7 0,0 6-6,-1 9-11,-1 6-39,0 8 12,-3 6-1248,1 5 1225,-1 5-12,2 2-83,2-13 0,0 0-40,1-8 0,0-1-162,1 10 0,2 0-952,3 14-1866,8-1 3126,3 2 0,-6-27 0,-1-2 0</inkml:trace>
  <inkml:trace contextRef="#ctx0" brushRef="#br0" timeOffset="30174">18768 8855 21842,'-2'-6'2409,"1"2"66,1 4-2435,-59 23-18,40 1-915,-15-2 1,3 3 881,25 17-6,2 1 12,2 1-18,7 1-5,3-3-584,17 14 562,-2-16 22,11 7 11,-7-23 12,0-5-306,0-7 328,-2-6 0,-1-6-11,-3-7 10,-1-4 1,-1-8 17,-2-3-12,-1-5 17,-2-4 17,-1-20 6,-6 9-6,-1-14 17,-8 18 11,-4 2-11,-6 2-12,-7 4-2522,-5 2 2550,-27-5-50,8 10 159,11 10 1,0 1-176,-17 0-6,1 3-6,5 4-28,6 3 493,9 3-504,10 2 197,7 4-286,7 3 2669,16 10-3028,4-4-4139,36 15 1764,-8-13 2851,-7-5 0,-2-1 0,-4-3 0,0 0 0</inkml:trace>
  <inkml:trace contextRef="#ctx0" brushRef="#br0" timeOffset="30399">19614 8676 27869,'-1'21'-34,"1"6"17,6 15-33,0 1-1231,-1 2 984,-1-11 0,-1 1-1267,-1 17 1118,0-16 1,-1-2-268,-1 13-895,1-1-1506,-1-1 3114,3 3 0,-2-23 0,1-2 0</inkml:trace>
  <inkml:trace contextRef="#ctx0" brushRef="#br0" timeOffset="30574">19560 9070 21374,'-48'-28'801,"0"1"0,5 2 0,7 4 409,18 8-946,8 3 165,9 2-267,40-3-1373,-7 4 1211,0 3 0,3 0-11,16 0-34,8 3-61,4-1 13,-29 2 1,0 0-613,0 0 0,1-1 438,-1 1 1,1 0-93,-2 0 1,0 0-476,-1 0 0,0 0-5148,27 0 5375,3 0 1,-31 0-1,-2 0 1</inkml:trace>
  <inkml:trace contextRef="#ctx0" brushRef="#br0" timeOffset="30767">20298 8480 27558,'18'30'-6,"-1"1"1,0 0-1,-4 0-39,-7 26-44,0 3-397,-3-30 0,-1 3-1547,1 26 0,0 0-2883,-2-24 1,0 0 4165,2 18 0,-1-6 0,-1-23 0,-1-11 1</inkml:trace>
  <inkml:trace contextRef="#ctx0" brushRef="#br0" timeOffset="31222">20917 8352 21743,'-36'-46'579,"-1"-1"0,3 4 0,6 9-182,13 17-66,3 5 964,2 2-1088,5 5 313,1 2-436,3 2 296,0 0-307,9 4 11,2 2-11,11 5-17,5 5-6,6 4-434,8 6 423,6 4-22,4 7-9,-23-15 1,0 2-26,1 2 0,1 1 6,-1 3 0,0 2-879,1 2 1,-2 2 869,-1 2 0,-1 4-16,-4-1 1,0 4 0,-3-1-7,1 8 0,-2 0-837,-3-7 0,-2 3 1,-3-3 757,-4 4 1,-4-2-68,-5 0 1,-4-1-635,-3-1 0,-4-1 323,-5 0 1,-4-2-510,-4-2 0,-4-2 1008,-9 5 0,1-4 0,-4 3 0,-2-4 0</inkml:trace>
  <inkml:trace contextRef="#ctx0" brushRef="#br0" timeOffset="31632">15445 10442 18188,'-56'9'28,"0"-1"0,-1 1 0,5-1 0,1-1 0,3 1-746,-2-1 0,5 1 743,4-2 0,3 0 70,-24 2 23,15 0 1006,14-5-832,16 0 608,15-3-435,20-3 53,14-2 0,11-2-203,1 0 1,5-1 0,1 0-920,3 0 0,1-1 0,2 1 681,-5 1 0,1-1 0,1 1 0,-1 1-479,8-2 1,-1 1 0,1 1 445,-13 1 1,1 0 0,1-1 0,3 1 3,7 0 0,4 0 1,3-1-1,-2 1 0,-2 0-429,2 0 1,-3 0 0,0 1-1,4-1 390,-11 1 0,2 0 1,2 0-1,0 0 1,-1 0-1,-4 0-270,11 0 1,-4 1 0,-1 0-1,1-1 261,2 1 0,0-1 0,-1 1 0,1-1-27,0 1 0,0 0 1,0-1-1,1 1 21,-2 0 1,-1 0-1,2 0 1,3-1-21,-10 2 1,4-1 0,1 0 0,0 0 0,-1 0 0,-3 1-14,-1-1 1,-4 1 0,0 0 0,1 0 0,2 0-12,-1 0 1,4 0 0,0 0-1,0-1 1,-2 1 0,-3 1-73,4-1 0,-3 1 0,-2-1 0,1 1-99,-2 0 0,-1 1 0,0-1 0,0 0-439,12 0 1,0 0 0,-2 0-2375,-7 1 0,-2 0 0,-1 0 3034,13-1 0,-6 1 0,4 0 0,-28 0 0</inkml:trace>
  <inkml:trace contextRef="#ctx0" brushRef="#br0" timeOffset="32031">16786 11399 19908,'28'-47'388,"0"-1"0,-1 3 0,-2 5-197,5 0-62,6 1-23,3 2-22,3 4-22,2 4 11,0 6-34,-2 4-11,-1 6-11,-2 4-6,-1 5 1,-1 5-24,-2 6 1,0 5 0,-3 6-2842,-4 6 2831,-5 3 1071,-8 22-1066,-11-8 6,-13 15 81,-15-14-70,-12 2 0,-8-2 11,19-21 0,0 0-3,-2-1 1,0-1 10,1-1 1,-2 1 22,-6 3 0,-1 0-26,7-2 1,0-2 45,-21 15 2257,22-13-2190,22-14 449,10-3-466,7-5-28,13-3-40,9-5-27,11-2 37,-4 0 1,3-1-64,-9 3 1,2 0-20,14-4 0,1 0-685,-13 4 0,-1 0 603,3 0 1,-1 0-73,1 0 0,1 0-532,0 0 1,1 0 175,0 1 1,1-1-640,0-1 1,1 1-3740,-5 1 1,-1 0 4635,-3 1 1,-4 0 0,3 0 0,-15 4 0</inkml:trace>
  <inkml:trace contextRef="#ctx0" brushRef="#br0" timeOffset="32224">18068 10844 21791,'-8'-2'1435,"3"0"-998,5 2 5,-75 0-5141,30 7 4870,-9-3 0,-3 3-20,22 3 0,1 2 228,-5 2 1,-2 2-296,-5 1 1,-1 3-664,-5 1 1,-1 2 622,-4 3 1,-1 2-25,17-8 1,-1 0 0,0 1-367,-1 1 1,-2 1 0,1 1 348,-1 0 1,-1 0 0,-3 2-20,-1 2 1,-4 2-1,-1 1 1,3-2-86,-3 3 0,2-1 1,-3 1 44,4-1 0,-3 2 0,0-1 0,5 0-368,0-1 1,3-1 0,1 1 115,0 0 0,1 0 0,0 1-385,2-2 0,1 1 1,0-1 692,-4 4 0,0 0 0,5-3 0,5-4 0,4-3 0,1 0 0,-1-1 0</inkml:trace>
  <inkml:trace contextRef="#ctx0" brushRef="#br0" timeOffset="32605">16613 8303 22251,'-53'21'381,"0"1"0,0 0 0,2 1-269,12-1 0,0 2-2767,-6 2 0,-1 1 2728,-6 4 0,-2 0-27,15-8 1,-1 1 0,-1-1 9,-3 3 0,-1 0 0,-1 0-390,-3 2 0,0 1 0,-2-1 386,-2 2 0,-1 1 0,0-1-54,12-6 0,-1 0 1,1 0-1,-1 1 23,-1-1 0,0 1 0,0 1 0,0-1-271,0 0 0,-1 1 0,1 0 0,0 0 262,0 0 1,0-1 0,0 1 0,0 1-11,2-1 1,-1 0 0,1 0 0,1 0-7,-14 8 0,2 0 1,0 0-16,2-1 0,2 0 1,0 0-20,2-2 1,1 1 0,1-1-29,3-2 1,0 0 0,0 2-199,2-2 1,-1 2 0,0 0 0,3-3-204,-1 2 0,2-2 0,0 1-665,-8 6 1,-2 2 0,5-3 1168,-3 3 0,7-4 1,-4 3-1,6-4 0</inkml:trace>
  <inkml:trace contextRef="#ctx0" brushRef="#br0" timeOffset="33315">16579 7577 24129,'-36'-13'54,"1"0"1,0 0-1,4 5 634,7 10-655,-3 1-48,-2 1 43,4 1-2988,-20 1 2993,8-1 7,-14 1 224,14-2-208,3-1-5,4 0 10,-1 1-55,13-2 119,2 2-131,12 0 3432,4 0-3376,3 5 12,2-1-12,3 3 17,2 1-11,0 1 6,0 0 5,-1 2-33,-1 0-1,-1 0-5,-2 2 11,-1 0 6,-2 0 0,-1 1 0,-1 1-28,0-2 11,0 2-6,-2-3-5,0 0 5,0-2-11,0-2 12,2-3 5,-1-3 22,1-3 874,0-2-756,2-12-101,-1 2-16,3-11-1,-2 6 34,3-5-50,-2 3-17,3-2-12,-2 8-22,1 0 17,0 3 12,3 1-12,18 1-6,-5 3 12,17 1-687,-8 4 681,6 3 0,4 1 0,3 4-6,0 1 1,2 2-12,8 5 0,-10-3 1,-4 0-12,-8 3-17,-7 0-155,-9 7 138,-9-5-11,-11 5-11,-10-7-3176,-11-1 3109,-6 0-68,-6-2-106,-2-1-179,0-2-398,1-3-443,4-2-1786,4-4 2625,2-2 0,14-1 1,1-1-1</inkml:trace>
  <inkml:trace contextRef="#ctx0" brushRef="#br0" timeOffset="33516">16382 7631 21590,'4'-5'2879,"-1"1"-7627,-3 4 5018,62-49 55,-9 21 21,-7-3 0,1 2-315,-14 14 0,-2 5 13,17-6-21,0 1-29,1 2-33,-2 0-269,15-2 286,-19 5-1294,8-2-3472,-22 5 4319,-2-1 0,-13 4 1,-2 0-1</inkml:trace>
  <inkml:trace contextRef="#ctx0" brushRef="#br0" timeOffset="33864">19325 6573 25359,'23'-25'-142,"0"0"0,0 2 1,2 3-201,21 6-3658,8 1 3210,5-1 87,-28 7 0,0 1-1748,31-5 2451,-27 6 0,-2 0 0,2 0 0,-3 1 0</inkml:trace>
  <inkml:trace contextRef="#ctx0" brushRef="#br0" timeOffset="34198">19552 6788 17423,'-7'4'4739,"2"0"-3849,5-4 1860,0 0-2766,26-11-29,-1-1-1452,25-11 1441,-7 0-12,0-1-4,0-2-32,-9 2 0,-1-4 93,-11 4 0,-1 0 5,6-5 1,-4 0 21,-8-13 18,-14 14-48,-14-6 81,0 9 6,-10-5 6,7 13 10,0 2 1047,3 1-1019,2 3 615,2-2-592,4 6 109,1-2-165,4 6-34,1 0-27,2 2-12,4 0 0,4 3-11,5 3 11,3 5 0,5 5 1,15 17-18,-8-3-954,-6 2 1,-1 2 920,-1 12-6,-10-14 0,-3 1-145,-3 18-202,-7 2-2303,-6-15 1,-4 1-286,-6 19 2980,0-16 0,-1-4 0,2-8 0,0-3 0</inkml:trace>
  <inkml:trace contextRef="#ctx0" brushRef="#br0" timeOffset="34951">21464 5974 25991,'-29'-39'65,"0"1"0,2 1 1,3 12-33,4 23 44,-1 1-72,-1 1 14,3 3-3,1 1-7,3 1-3,3 1 21,2 2-27,2 0-5,0 1 16,0 2 0,-6 5 17,3-3-17,-6 3 28,4-5 40,-1-1 22,0-2 22,0-1-6,1-1 7,1-1-24,2-2-4,3 0-12,2-2-23,2 1 40,2-2-23,0 1-72,1 1 5,0 1 28,0 2-27,1-1 10,-1 4 28,1 5-5,0-2 6,-2 4-1,-1-4 0,-2 1 6,-1 0-22,-2 0-6,1-2-22,0-1-1,1 1 6,1-3 1,1 2-1,1-1-6,-2 0-5,1 1-5,-1-1 22,-1 2-6,-1 0-11,-1 1 11,0-1-11,-4 3 11,3-5 12,0 2-1,5-7 6,1-1 134,2-2-106,3-2-5,1-1-18,5-5 7,3 0-12,2-2-6,3 0-11,3-3 28,2 2-27,0-1 4,0 2-10,-2 1-23,0 1 17,-1 3-11,-2 2 0,0 2-12,5 3 12,-4 2 17,6 6-12,-6 0 6,2 2-5,-1 1-18,3 2 6,-2 0-44,18 21 50,-16-12-45,10 14-6,-21-18 0,-5-1-33,-3-2 28,-7 0 5,-4 0 12,-9 1-51,-5 1-50,-4-1-443,-5-2 196,0-2-3474,1-5 2943,2-2-942,3-4-2531,3-3 4402,1-5 0,10 3 0,2-2 0</inkml:trace>
  <inkml:trace contextRef="#ctx0" brushRef="#br0" timeOffset="35548">22246 5771 26648,'-20'-20'134,"0"4"-83,3 19-1,-3-1 12,-4 0-40,-2 0 17,-2 0-5643,-13 0 5621,9-2-6,-7 2 1398,16 0-1398,5-1 6,3 1 848,5 0-848,3 0-28,2-1 11,3 0 3414,1 0-3414,1 0 22,0 2 46,2 3 4,1 1-32,3 3-1,-1-2 11,2 8-33,-2-3 5,0 6 1,-4-3 5,0 0 0,-1 2-11,-2-1 5,-3 9-16,0-7-6,-2 6 5,2-10-16,1-1 17,2-2-1,0-2 12,1-2 28,0-3 16,1-3 791,0 0-767,2-11-85,-2 4 0,2-8 0,0 4 0,0 0 0,0 0 0,-2 1 0,3-2 0,0 4 0,2-2 0,2 4 0,4 1 0,3 0 0,6 1 0,5 1 0,3 0 0,4 1 0,2 1 0,19 4-431,-13 1 431,14 4 0,-19-1 0,-1 1 0,-4 1 0,-4 3-62,-4 0-17,-5 1 1,-3 1-23,-6-1-16,-3 0-7,-4-1-228,-15 8 122,0-6-84,-14 4-386,2-8 157,-5-2-180,-1-1 165,-3-3-1032,1-2-1805,0-2 2573,-2-2 0,18 0 1,1 0-1</inkml:trace>
  <inkml:trace contextRef="#ctx0" brushRef="#br0" timeOffset="35724">22137 5836 19874,'51'-34'528,"-1"1"0,5-3 0,-7 3-404,-9 9-82,-5 3 0,1 1-3428,9-3 3307,13-4-105,-19 13 716,-2 3-1937,-4 3-4701,-1 4 5870,-1 2 1,-14 2 0,-1 0 0</inkml:trace>
  <inkml:trace contextRef="#ctx0" brushRef="#br0" timeOffset="35968">21046 6901 21697,'49'-26'128,"0"1"1,0 0 0,-1-1 0,7-3 0,-3 1 0,-3 4-112,6 4 0,-5 4-623,-10 3 1,-1 0 610,2 1 1,0-1-23,2 1 1,0-1-40,2 0 0,0 0-70,2 0 0,0 0-57,2 0 0,1 0-192,2 0 0,0 0-256,1 1 1,3 0-1207,-4 3 1,3 0 0,-2 1-2713,3-1 1,-1 1 4450,-9 3 1,1 0 0,-8 1 0,3 1 0,-18 2 0</inkml:trace>
  <inkml:trace contextRef="#ctx0" brushRef="#br0" timeOffset="36243">21133 7173 22190,'-6'0'2609,"1"0"-256,5 0-2224,100-55-5734,-42 34 5622,-14 1 0,7-3 0,-1 3 11,-5 10 0,-1 4 0,-1 0 160,9-3 1,4 1-176,-10 2 1,7-2-1,2 1 1,-1 0-1,-6 1-335,0 0 1,-5 1 0,4 0 325,5-1 0,5-1 1,-1 1-1,-6 1 1,4-1 1,-4 2-193,-1-1 0,0 0 198,11 0 1,-2 1-12,-17 0 0,-1 2 468,7-1 0,-3 0-490,0 2 443,-7 0-2572,-20 4 2797,-11 3 0,-9-2 0,-6 0 1</inkml:trace>
  <inkml:trace contextRef="#ctx0" brushRef="#br0" timeOffset="44672">5374 6842 19473,'-11'-47'1275,"1"0"0,-6-4 1,-1 9-1013,-1 21-50,-13-7 100,-7 16-190,5 6-4273,-16 1 4222,9 6 29,-20 11-554,29-2 0,0 1 458,1 1 1,1 1-128,-2 5 1,4 2 132,3 3-11,0 8 0,18-11 23,12 7-12,6-7 2081,11 5-2092,6-9 16,7 0-4,8-1 842,6-1-870,6 2-1,3 1 21,-29-8 0,1 1-27,13 4 1,0 1-275,-11-3 0,-1 0 280,8 4 1,-2 0-7,7 5 7,-11-1 76,-9-2-77,-13 0 1519,-8 0-1491,-14 0-11,-11 1 0,-14 1-682,-10-1 671,-9 0 11,-6-1-1119,29-9 0,-2 0 1105,1-1 0,-2 0-6,1 0 0,0-1-417,1-1 0,0 0 409,-30 2-610,6-2 537,7-3-202,8-3-441,10-5-4174,11-15-4128,10 2 9046,7-9 0,4 17 0,1 3 0</inkml:trace>
  <inkml:trace contextRef="#ctx0" brushRef="#br0" timeOffset="45072">6045 6682 25007,'-22'-14'44,"2"11"-32,13 32-7,-3 4-5643,0 3 5649,-2-1 1,3 0 1408,2-2-1409,4 9 0,7-13 725,6 5-697,8-17-11,5-4 28,24-5-11,14-8 809,-8-9 0,2-2-832,-17 2 1,-2-1 8,9-6 0,-5-1 58,-6-5-55,-8-1 95,-9-3-6,-7-1-5,-5-4 139,-16-18-106,0 11-597,-12-12 614,1 18-28,-1 3 73,-11-5-79,4 7-106,1 3 1528,10 9-1617,14 11 91,2 1-1239,27 18-1896,-4-3 3105,18 13 0,1 1 0,-13-10 0,23 17 0</inkml:trace>
  <inkml:trace contextRef="#ctx0" brushRef="#br0" timeOffset="45949">6874 6590 25416,'24'0'22,"-3"5"-38,-14 20 4,-1-1 18,-2 3-6,-2 1 0,0-1 6,-2 21 10,-1-20 1,-1 13 22,-1-26 23,-1-5 78,1-4 67,0-3 0,2-2-22,0-1-45,1-4-67,0-3 0,0-5-17,0-4 0,0-3-11,0-4 5,0-3 0,1-2 6,0-3-245,2 0 262,1-1-6,0 1-17,0 2 12,0 1-17,0 4-1,1 2-10,1 3 0,-1 3-12,2 3-11,0 3-5,1 1 251,7-1-263,-1 5 6,6 0-6,-2 4-5,1 3 6,2 3 5,2 5-28,0 4 11,8 16 11,-9-6-271,3 11 260,-12-9-3300,-4 0 3295,-3 0 11,-2-2-594,-3-1 611,0-3 2,-2-2-2,-2-2 168,-1-5-151,0-3 3085,1-3-3058,0-3 982,0-1-987,-1-2-1,-1-3-11,1-1-5,1-3-5,0 1-7,0-1-16,0 0 12,0 0-12,0 0 11,0 1-11,0 1 11,0 1 0,1 1 0,0 0-11,1 1 17,0 0-17,1-1 6,0 0 16,0 0 23,2-4-23,0 2 1,2-3-18,0 3 7,0 0-1,-1 1-17,0 0 12,-2 2 5,0 0 0,-1 0 6,0 0-6,0 1-5,0-2 11,0 2-6,-1-2 0,0 1 11,1 0-27,0 0 16,0 0-5,0 1-1,0-1 1,0 0 5,1-2-5,0 2 5,0 0 0,1 1 95,-1 1-106,-1 0-5,0 0 16,1-2-5,1-1 10,3-6-16,1 1 12,2-5-1,-1 1-11,1-1 17,0 0-6,-1 1 0,-1-1 11,-1 2-16,-1 2 0,-2 2 5,0 2-34,0 3 35,-1 1-18,1 1-5,2 0 5,1 1-5,11 6 17,-2 1-23,7 6 6,-3 1 5,0 2-11,0 2-22,9 14 11,-7-5-344,6 9 277,-11-8-45,-2 1-118,-5 1-240,-3 5-1938,-3 0 867,-6 3 1354,-2-6 1,-2-1 0,2-3 0,-7 14 0</inkml:trace>
  <inkml:trace contextRef="#ctx0" brushRef="#br0" timeOffset="46214">8055 6528 22375,'-8'0'1590,"3"0"-1064,5 0 545,0 0-1127,70-53-3936,-33 39 3930,11-14 0,0 3-139,-4 24-135,-2 3-168,-3 2-258,-5 5-2311,0 9-5945,-14-3 9018,-1 5 0,-15-13 0,-2-2 0</inkml:trace>
  <inkml:trace contextRef="#ctx0" brushRef="#br0" timeOffset="46358">8073 6864 28344,'40'-26'-303,"0"1"0,-4 1 1,-6 8-9529,-12 15 7856,-5 1 0,2 0 0,-10 0 1</inkml:trace>
  <inkml:trace contextRef="#ctx0" brushRef="#br0" timeOffset="48581">970 7537 17542,'46'-42'164,"0"1"0,-2 2 1,-1 8-126,14 14-1702,-26 9 0,0 0 1638,3 1 0,0 0-45,1 0 0,1 1-62,0 0 1,2 2-85,-1-1 1,0 2-119,0 1 1,0 0-247,-2 1 1,0 0-1506,-2 3 1,0 0-1713,23 5 3797,-4 7 0,-26-6 0,-5 1 0</inkml:trace>
  <inkml:trace contextRef="#ctx0" brushRef="#br0" timeOffset="48882">1332 7774 4745,'-55'29'1447,"0"0"0,5-3 0,3-2 1612,-9 2-2319,9-6-152,11-5-123,8-5-140,9-3-101,8-4-67,6-2 1323,22-10-1458,6-2-5,24-12-122,-6 2 1,4 0 96,-9 3 0,2 0-6,8-4 1,4-1 0,-3 1-15,-2 1 0,-1 1-8,13-6 0,-1 0-6,-19 9 0,-2 0 11,-3 1 0,0-1 20,21-13 22,-13 1 2277,-12 3-2272,-15 0-10,-14 0 22,-13 1 34,-13-2 22,-8 2 16,-6 0 12,-2 2 62,12 9 0,0 0 134,-13-5 112,-11-4 73,26 11 27,4 0-51,7 1 336,4 3-477,5 1-111,3 4-55,4-1 1589,0 4-1666,2 0 578,3 3-643,3 5-58,7 6-2,7 4 36,6 5-35,6 5 56,7 3-1030,4 5 836,2 5-489,-22-18 1,0 2 420,-1 2 0,0 2-307,-2 3 0,-1 1-850,-3 4 0,-2 1-3514,-3-2 1,-2 1 4515,-3-3 1,-2-3 0,0 5 0,-3-16 0</inkml:trace>
  <inkml:trace contextRef="#ctx0" brushRef="#br0" timeOffset="141621">3984 13440 17064,'-3'-50'1292,"0"0"0,-1 0 0,-1 8-659,-1 17-123,-2-2-112,1 15-96,-1 4-94,-2 4-68,-1 2-40,-4 7-10,-2 3 22,-3 10 17,-4 6 5,-3 9-3,-4 10 1,-1 4-1803,12-16 1,0 2 1686,-2 2 1,-1 4 0,4-3-6,2 0 1,2-2-512,2 2 1,0 1 502,0 0 0,3 0-3,0 1 0,3-1-9,0-3 1,2 1-26,4 9 1,2-2-23,7 16 33,0-24 1,4-4-23,17-1-364,0-16 0,4-5 376,22-1 27,-16-8 0,1-3 9,-8-4 0,-1-2 2,0-3 1,0-3 5,0 0 1,-1-2-4,0-2 0,-2-2 6,0-1 0,-1-1 6,-2-2 0,-2 0-4,-1-2 1,-2-1 2,-2 0 1,-1-1 0,-3-1 0,-2 0-1,-1 0 1,-2-1 2,-1 1 1,-3-1 30,0-12 0,-2 1 59,1-20-53,-5 25 0,-1 3 75,-7-4-5,-7 7-51,-6 10 17,-7 6-5,-6 8 928,-6 4-951,-5 7-22,-3 4 284,-3 6-313,1 6 1,0 4-17,4 3-28,4 3-28,5 1-39,6 2-45,7 1-39,7 0-73,7 1-123,5 1-286,7-2 62,6 0-3154,8-5-5427,3-4 8579,2-7 1,-9-8 0,-4-4 0</inkml:trace>
  <inkml:trace contextRef="#ctx0" brushRef="#br0" timeOffset="141915">4566 12857 24018,'-44'42'65,"1"0"1,2-1-1,8-2-48,18 16-2879,0 3 2873,3 2-17,1 1-10,5-1-12,2 0-28,7-3-12,6-4 125,8-3-169,8-7-22,8-5-63,7-5-94,-5-16 0,2-2-135,21 4 177,-18-10 0,-1-3-356,16-3-168,-3-10-202,-3-6-234,-4-9 193,-2-7-1045,-4-5-963,-1-5-1899,-4-5 1748,-4 3 3175,-7 5 0,-11 17 0,-6 8 0</inkml:trace>
  <inkml:trace contextRef="#ctx0" brushRef="#br0" timeOffset="142113">5148 13181 10349,'-6'-4'7802,"1"1"-6233,5 3 3718,0 0-4912,-50-62-2027,38 44 1772,-16-17 1,5 6 58,23 25 388,-1 3-477,0 0-68,1 9-10,0-1 4,0 9 1,0 0-6,2 4-5,3 15-23,3-6 6,3 10-23,0-9-10,1-1-29,2-1-28,0 0-33,2-2-57,0-2 1411,0-1-1747,-1-3-437,-1-2-968,-2-2-3675,-2-4 5607,-3-3 0,-3-4 0,-1-2 0</inkml:trace>
  <inkml:trace contextRef="#ctx0" brushRef="#br0" timeOffset="142355">5315 12731 26730,'-27'-50'73,"10"12"-45,37 50 123,3 3-140,20 13-1629,-7-2 1601,13 11-17,-13-4-33,-1 2-56,0 5-118,-3 3-212,-2 5-517,-3 4-1079,-4 5-4493,-5 1 6032,-10-24 1,-2-1 0,1 1 0,-3 0 0</inkml:trace>
  <inkml:trace contextRef="#ctx0" brushRef="#br0" timeOffset="142714">4081 14509 15723,'-50'24'430,"0"0"0,0 0 0,2-2 0,4 0-103,-4 2 1,7-4 389,18-9-84,8-5 929,8-3-1242,15-10-80,13-4-50,7-7 1,7-3-1829,15-8 1,4-1 1665,-17 10 0,1-1 0,3-1-7,6-2 0,4-2 0,1 1 0,-3 1-423,-2 3 0,-2 1 0,2-1 393,0 0 1,4-1 0,0 0 0,-3 2-433,5-1 1,-2 1 0,1 0 380,2 0 0,1 0 0,0 0-396,2 0 1,0 0-1,1 1 239,0 0 1,-1-1 0,5 1-491,-13 3 0,3 0 0,1 0 0,0-1 0,-4 2-530,0 0 1,-2 0 0,-1 1-1,3-1 1237,3-1 0,3 0 0,1-1 0,-4 1 0,-7 3 0,4-2 0,-6 2 0,-1 0 0,0 1 0</inkml:trace>
  <inkml:trace contextRef="#ctx0" brushRef="#br0" timeOffset="142981">4129 14952 21359,'46'-19'146,"0"-1"1,1 0 0,-2 0 0,0 0 0,-2 0-1947,5-6 0,-2-1 1845,7-2 0,1-2-15,-15 9 0,0 0 0,1 0-285,3-1 0,0-1 1,0 0 285,3 0 1,0-1 0,0-1 11,2 1 0,-1 0 0,5-2-64,0-1 1,5-1 0,1 0 0,-4 1 76,4-1 0,-3 2 0,2-2-225,-4 3 1,4-2 0,-2 1-1,-4 2 210,-3 2 0,-3 2 0,-1 1 47,-2 1 1,-2 1 0,0 0-70,14-6 1,-3 2-9,-7 3 1,-2 1-32,-7 4 1,-4 1-93,15-4 918,-20 8-806,-29 17 0,2-5 0,-14 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5:30:39.49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1084 2854 18296,'-4'0'2051,"0"0"-236,4 0-1765,69-24 17,-11 12-1347,-8-3 0,1 2 1285,-15 7 1,-2 3 11,17-1-62,-13 3 0,0 0-55,20 0 24,-21 1 0,0 0-137,7 2 490,-5 2-657,-9 3-24,-7 0 68,-11 2 101,-7 1 28,-26 9 179,-2-3 28,-23 7 11,0-6-13,-6 1 27,11-4 0,-1 0-961,9-3 0,0 0 1000,-10 4 1,0 1 86,3-1 0,1 0 234,-16 8-268,16-5 1,2-1-40,6 2 279,-4 6-206,27-14 452,2 1-368,9-8 12,3-2-45,5-1 2096,5 0-2135,21-7-124,-4 0 53,17-7-59,-8 0-38,2-2-18,3 0 7,0-2-35,1 0 18,-1-3 10,-3 1 12,-4-1 0,-6 0-3039,-6 0 3078,-6 0 34,-7 2 151,-5-7-45,-6 6 22,-6-5 45,-5 7 45,-6 1 39,-2 1 6,-2 0 34,1 2 841,-4-2-835,5 5 3195,2 2-3543,8 5-6,4 2-5,1 1-6,4 2 16,2 2-27,4 3 11,5 4 6,4 2-3404,4 2 3409,3 3-11,3 0-538,-1 6 0,1 2 488,6 8-166,-8-6 0,-1 3-1336,-2 25 1552,-17-19 0,-2 0 0,6 12 0,-10-2 0</inkml:trace>
  <inkml:trace contextRef="#ctx0" brushRef="#br0" timeOffset="3727">3641 2886 21313,'-42'-17'24,"-1"1"1,2 3-1,5 11-1,2 40-12,-3 8-1502,1 2 1499,18-21 1,0 0-6,1 0 0,0 1 13,-13 27-10,4 0 0,5-4 5,8-2 6,6-6 28,8-3-11,8-6 679,8-4-651,10-5-294,8-3 277,7-6-2731,6-3 2716,-9-8 1,1-1 31,21 0-23,-21-4 0,0-3 84,12-5 12,-3-6 16,-6-4 162,4-18-133,-17 5-1926,1-14 1892,-19 7-1092,-6-4 1075,-3-4 1182,-3-2-1210,-5-1 0,-3 1-17,-6 2 17,-3 4 67,-17-10-107,5 18 1,-12-6 33,-4 17-201,11 10 129,-8 1 1882,17 9-1905,3 4-5,1 3-7,3 6 1,-1 4 0,1 5-6,-2 5-1492,0 3 1352,0 6-1135,2 2 828,3 2-220,5 2-274,4 0-308,8-1-582,7-2-1250,8-4-676,9-1-1295,2-7 4979,-2-4 0,-12-11 0,-5-3 1</inkml:trace>
  <inkml:trace contextRef="#ctx0" brushRef="#br0" timeOffset="3983">4567 2839 20285,'0'-6'2442,"-1"1"-39,1 5-2347,-64-56-733,41 44 682,-14-18 1,0 8 212,19 31-212,-1 7 11,-11 18 8,7 9 0,1 5-25,3-6 0,3 3-880,-4 8 1,5 0 851,9-16 0,4-4-72,6 15-119,6-2-5,5-15 0,3 0-1142,15 14 1148,-9-17 0,4 0-477,7-4 1,3-3 89,-9-5 0,2-1-462,11 5 0,1-3-1434,-11-7 0,-1-2-5760,27 7 7953,-11-6 1,-22-4-1,-11-3 1</inkml:trace>
  <inkml:trace contextRef="#ctx0" brushRef="#br0" timeOffset="4265">5121 2955 18487,'-2'-9'3927,"0"2"-2197,2 7 337,0 0-2061,0-37 11,-1 35-17,0-24 11,1 46 0,0 3-5,2 4-1,2 3 12,4 2-34,2 2-1337,7 18 957,-3-12-360,5 12-637,-8-16-1590,-2-2-6392,-3-4 9376,-2-5 0,-3-13 0,0-4 0</inkml:trace>
  <inkml:trace contextRef="#ctx0" brushRef="#br0" timeOffset="4723">5642 2653 26256,'24'-11'39,"2"12"-39,6 37-2962,3 6 2962,1 5 3,-18-21 0,1 1-267,-1 0 1,-1 2 221,7 19 0,-1 2-56,-6-12 0,-1 2-87,3 13 0,-2 1-126,-7-16 0,-4 0-868,-4 16 0,-3 0-109,-2-15 0,-3-1-2121,-5 11 1,-4-4-5111,-14 6 8519,-2-14 0,14-19 0,6-9 0</inkml:trace>
  <inkml:trace contextRef="#ctx0" brushRef="#br0" timeOffset="5999">854 4849 19767,'16'-51'-257,"8"9"66,30 33-3836,6 2 3822,-27 4 1,0 0-99,2 1 0,2 1-1691,16 0 0,1 0 1167,-12 2 1,-1 0-230,12 0 1,-1 2 99,-18 1 0,-2 0-1497,24 6 332,-11 2 2121,-14 1 0,-15 1 0,-16 2 1391,-17 0-1391,-14 2 0,-13-1 264,-8 1 1567,-5-2 158,-3 1-270,0-1 141,0 1-733,3 0 189,3 0-280,3 0-1018,6-1 531,5 1-190,7-3-169,6 0 1810,9-2-1960,6-1 1284,7-3-1268,11 0 6,7-3-6,12-1-28,10-2-23,11-1-437,8-5 404,7-2 14,-29 1 0,1-1 5,0-1 1,0 0 5,-1-1 0,0 0 11,-1-1 1,0-1-20,25-10 11,-6-2 22,-7 0 18,-8-3-1609,-8-1 1642,-9-1 0,-6-3 173,-7-3-134,-5 0 28,-5-2 17,-5 2 22,-3 2 252,-13-4-196,6 12 28,-9-2 17,9 14 6,1 3 913,2 2-992,4 3 3269,3 1-3448,5 1-45,1 1-22,4 3 34,3 1 16,4 5-11,6 3 5,5 4 1,5 4-17,5 4 5,2 3-398,2 3 354,-1 5-743,-4 3 536,-7 5-279,-13-9 1,-4 2-472,-8 22 163,-1-18 1,-5 0-723,-3-9 1,-2-1 955,-6 7 1,1-3 0,-3 4 0,-1-2 0</inkml:trace>
  <inkml:trace contextRef="#ctx0" brushRef="#br0" timeOffset="6682">3571 4799 18576,'3'-44'961,"-1"0"1,0 4 0,-3 8-458,-9 16-145,-3 4-101,-3 2-73,-1 3-51,-3 4-28,0 1-38,-3 6-24,-1 3-16,-2 7-3397,-2 7 3391,0 5-5,-2 7-140,1 6 131,3 6 0,2 3-8,9-18 0,0 2-553,-6 19 1,2-1 552,6 7 0,5-1-300,4 0 300,4-2-12,6-3 7,6-4 5,7-4-11,7-5 16,-2-15 1,1-3 425,17 8-428,-13-11 0,2-3 3,13-2-391,4-5 385,-1-4 2011,2-8-2005,-3-5 10,0-9-4,-4-4 21,-1-7 1,-5-4 5,-2-5-938,-5-6 938,-5-4 6,-5-3 0,-5-5-6,-3-2-5,-6 0 27,-4 0 12,-7 5 11,-6 3-5,-9 6 10,-15 12 1,-4 3-62,12 12 0,-1 1-9,-20-7 1,-2 3-6,19 14 0,2 3 0,-2 1 0,0 1 3,-29 1-147,5 6 124,6 4-22,7 7 0,8 4-6,7 6-22,6 3-39,6 6-112,4 5-8,5 4-378,3 3-270,9 1-319,5 1-560,10-2-1461,8-2 3203,13 0 0,-19-22 0,2-2 0</inkml:trace>
  <inkml:trace contextRef="#ctx0" brushRef="#br0" timeOffset="6965">4486 4756 23063,'-25'-37'235,"1"-1"0,-1 1 1,3 13-219,10 27 16,-13 15-16,0 20-11,-2 5-1335,0 9 1334,10-9 1,2 1-17,4 0-2764,4-1 2714,4-2-480,8-2 172,15 12 106,3-14-9,2-9 0,4-1 15,11 0 94,-13-11 0,3-2-291,4-5 1,1-3-314,4-4 0,1-2 125,0 0 1,-1-3-300,-1-2 0,-2-5-2647,0-5 1,-3-3 243,13-8 3344,7-8 0,-36 22 0,-7 5 0</inkml:trace>
  <inkml:trace contextRef="#ctx0" brushRef="#br0" timeOffset="7322">5055 4877 10718,'0'-6'7819,"0"2"-3757,0 4-3497,-28-62-2014,19 42 1614,-7-14 1,2 2 695,11 24-670,1 1 227,0 4-390,1 1-34,0 1 1,2 13 1014,0-2-1009,2 15 0,2-3 5,0 5 7,0 2-1,3 16-22,0 3-475,0 0 486,0-6-17,-3-14 17,-1-4-3235,0-1 3235,-1-5 6,0-3 0,-1-3 10,0-4 180,-1-2 273,0-4-307,1-2 3359,0-5-3459,2-3-18,-1-5-4,2-3 39,4-15-46,-2 4 1,4-11-17,-1 7-29,2-1-2305,2-1 2328,3 1 22,1 1-349,3 3 355,1 4 0,0 2 0,2 5 12,-1 1-18,1 4-10,1 2 10,12 2-27,-7 4 2008,10 1-2014,-12 7-33,-2 3 16,1 5-5,-3 5 454,-2 3-477,-2 4 0,-3 3-56,-3 4-448,-1 20-151,-4-11-336,-2 15-3837,-5-1 4608,-1-12 1,-1-5-1,0-20 1</inkml:trace>
  <inkml:trace contextRef="#ctx0" brushRef="#br0" timeOffset="7565">5873 4582 22750,'-2'-5'1433,"0"0"-15,2 5-1413,70-32-4294,-37 36 4289,12-15 0,0 6-11,-9 35-6,2 4-17,-10-6 1,-1 3 261,13 17-304,-14-14 0,-3 1 643,4 18-1169,-13-12 0,-4 1-212,-3-10 0,-2 0-477,-2 11 0,-3-1-7335,-7 9 8626,-6-7 0,6-22 0,1-9 0</inkml:trace>
  <inkml:trace contextRef="#ctx0" brushRef="#br0" timeOffset="8191">7313 3341 22386,'50'-34'157,"3"4"-135,8 20-1537,-29 4 1,2 1 1517,1-1 0,1 1 2,1-1 1,1 1 2,0-1 1,0 0-1,1 1 1,-1-1-4,0 0 1,-1 0-1,-1 0 1,-1-1 2,-3 1 1,0 0 19,4-4 0,-3 0 50,11-6-5,-3-5 897,-30 5-914,-7-3-45,-12-1 50,-20-12-44,-2 6-539,-18-7 595,9 11 28,-2 0 45,2 2 38,3 2 89,-1-5-21,14 8-28,1-3 1337,15 9-1466,5 2-34,2 0-27,4 2 1226,4 1-1254,6 2 5,5 1 0,5 3-11,5 3 23,6 6-29,4 5-240,1 4 258,2 4-3231,-2 5 3219,-1 2-11,-3 5-640,-3 4 612,-6 1-12,-7 4-61,-6 0-95,-7 2-134,-6 0-2076,-8 1 1728,-5 0-437,-8-1-1485,-3-2 2611,-8 3 0,15-23 0,-1-3 0</inkml:trace>
  <inkml:trace contextRef="#ctx0" brushRef="#br0" timeOffset="8973">9904 2884 22102,'-47'-32'102,"-1"-1"1,5 3 0,6 10-86,14 26-6,1 4-5,2 5-12,2 5 6,2 4 0,1 4 0,4 5 12,3 1-18,3 4-11,3 1-5,7 1-17,4 1-6,7 1 6,6-1-852,4 1 846,5-2 6,5-1-6,4-3-11,4-4-11,3-3-819,3-7 836,3-6 19,-16-10 0,1-2 258,21-4-227,-23-2 0,0-2 22,10-11 23,-5-5-6,-5-4 23,-6-3 5,-6-1 0,-5-2 0,-4 1-2340,-4-1 2357,-3 2 566,-3-9-438,-5 4-116,-4 3 822,-5 10-845,-3 12-17,-2 4 322,-3 2-350,-1 2 3387,-9 11-3410,6-1-27,-11 20 5,16-9 0,-2 10-22,11-9 22,3 0-5,2 0-6,5-1 0,3-1-22,6 0-6,4-2-73,18 2 73,-4-7 11,13 1 23,-9-10-244,1-2 277,-2-4-488,-1-3 516,-3-4 103,11-23 4,-18-3-51,3-9 0,-22 6 118,-16 0-124,-1 11-536,-12-8 498,2 15 241,-2 2-241,-2 2 492,1 4-492,-15 0-74,17 7 1,-9 1-34,22 8 33,1 5-10,2 2 49,1 4-95,3 3 303,2 12-571,7-5-129,4 9-549,7-10 89,5 1-357,4-1-595,6 0-1226,4-2-1541,2-4-677,-1-3 4512,-6-5 1,-13-5-1,-7-2 1</inkml:trace>
  <inkml:trace contextRef="#ctx0" brushRef="#br0" timeOffset="9532">10815 3199 19381,'0'-41'769,"0"0"0,-1 3 0,1 8-343,0 18-118,0 3-90,0 2 910,0 3-1044,0 1 307,1 3-385,1 1 156,2 4-162,2 4 573,0 5-573,2 3 6,0 4-6,-1 4-6,0 2 1,-1 4 5,0 1 0,-2 1 0,-2 3-12,1 24-620,-1-24 632,1 15 0,-3-34 28,1-5 50,0-6 208,0-2-229,1-14-18,1-1 50,5-21-49,0 7-1,3-10 6,6-5-17,-3 9-6,7-8-5,-4 15-6,1 4-5,1 4-1,0 4 1,-2 4 621,-1 3-627,1 3-6,-1 1 0,10 7-5,-7 1 0,7 5 0,-7 0 0,8 8 16,-1-3 1,2 1-1,12 7-497,-11-9 1,0-2 497,4-5-12,2-4 1,1-3 16,13-9-5,-14-2 10,6-10-232,-20-1 238,-3-4-5,-5-4 5,-3-3 29,-5-22-1372,-2 7 1326,-3 15 1,0-1 6,-3-18-1999,0-3 2020,0 1 18,2 1-528,0 3 544,1 4-209,0 8 215,0 6 855,-1 7-855,0 5 2876,-1 6-2887,0 4 844,0 3-895,1 3 611,0 2-610,0 5-18,0 2-8,1 37 0,1 11-25,3-3-1688,0 10 0,1 0 1587,4-5-126,0-11 0,1 1-781,-3-11 1,2 2 532,3 3 1,2 5 0,0-4-11,1-3 1,1-2-127,7 12 0,2-2-316,-5-16 0,1-3-850,0-1 0,1-1-6491,16 17 8307,-6-13 0,-15-14 0,-9-8 0</inkml:trace>
  <inkml:trace contextRef="#ctx0" brushRef="#br0" timeOffset="10624">11586 3109 17788,'51'-17'28,"0"0"0,-3 1 0,-5 6-16,2 14-12,0 0 11,0-1 0,-2 0-5,-1-2 10,-4 0-10,-1-2 720,9-6-704,-14 1 17,7-6 40,-18 2 27,-3-2 700,-3 1-492,-3-8-152,-6 4 366,-1-4-371,-6 7 801,-3 0-768,-4 3 404,-3 0-342,-3 3 258,-11 0-264,5 3-16,-7 1-28,8 2-40,1 3-44,0 1-40,1 3-22,1 2-6,2 3-22,2 1 6,2 2 0,2 2-6,2 2 11,2 1 6,2 3-1,2-1 7,5 0-12,2 0-5,6-1-402,4-2 402,2-2 22,0-3 11,1-4 34,-2-4-6,0-3 0,-1-1 12,-1-6 0,-1-2 378,2-5-301,5-11-100,-6 2-5,3-9-12,-8 7 17,-3-1-17,-1 0 12,-4 3 21,-1 0 1,-2 3 0,0 2-6,0 3 28,-1 1-83,0 6-68,-1 0-23,1 4 46,1 9-12,0 0 6,0 9 11,2 0-28,4 15-12,1-6-60,5 11-348,-2-10 191,1-1-124,2 0-135,1-1-128,1-2-174,1-1-218,0-5-230,-1-2-336,0-5-319,-1-4 17,0-3 61,0-3 303,1-5 565,0-1 700,-1-7 544,3-12 397,-5 3 309,-1-10 1910,-3-7-1222,-4 8 7,2-8-254,-4 14-257,2 4-245,-2 3-225,0 3-135,0 4-128,-1 2-90,-1 2-95,1 3-90,-1 1-50,0 2-90,0 16 0,0-3 0,2 25-5,1-14-12,1 11 1,1-9-205,1-1 204,1 0 6,1-1 28,0-2-33,1-2 10,0-2 1,-2-4-12,-1-2 51,-1-4 51,-3-3 226,0-3-222,0-1-10,-1-3-51,1-3 0,1-4 79,6-21-84,-1 8-807,6-15 801,-2 13-6,1 1 12,2 0 5,0 1-302,1 3 302,-2 4-5,0 2-29,-2 3 18,-2 3-18,0 3 7,-2 1 773,0 3-790,0 1 322,0 0-317,0 3 17,3 2-17,6 11 0,-1-2 11,7 9 0,-4-5-5,5 3-321,4 0 320,5 2-1172,4-2 1155,5 0 18,5-1-17,2-2 11,2-3-6,-2-3 3,-16-7 1,0-2-319,22-9 349,-5-3-23,-19-13 7,-20-2 4,-2-4-10,-5-5-17,-2-5-906,-1-3 923,-1-5 5,0-1 45,0-4-39,0-1 5,0-2 66,1 2-15,1 9 0,0 1-6,0-8-39,0 14 0,0 3 61,-2 8-5,0 6 0,-1 4-22,0 4 976,-1 4-1010,0 2 314,0 3-331,1 1 1090,0 3-1101,-2 3 236,0 5-231,-2 7-5,-1 5-5,1 7-1,0 6-16,2 5-2804,2 7 2826,3 4-11,4 4-17,6 2-28,7 2 3,-7-29 0,3 0-48,0 0 0,3 0-36,1 0 0,2 0-93,0 0 1,2-1-99,0 0 0,0-1-132,0-1 1,0 0-305,-1-2 0,-1-1-2485,19 20 3187,-3-1 1,-18-22-1,-3-2 1</inkml:trace>
  <inkml:trace contextRef="#ctx0" brushRef="#br0" timeOffset="10814">13391 2923 25331,'15'-40'13,"-1"0"0,0 4 0,4 9-30,21 26-55,3 0-108,4 3-397,-12 1 0,1 0-1232,18 3 1809,-15 0 0,-3-2 0,-9 0 0,-1 0 0</inkml:trace>
  <inkml:trace contextRef="#ctx0" brushRef="#br0" timeOffset="11294">15123 2593 22783,'45'-20'-12,"0"0"1,0-1 0,-3 2 0,0 1 0,-7 7-134,15 10-146,0 1-275,1 1-795,-15 1 0,0 1-5775,17 3 302,10 2 6781,-33-2 1,-13-3 0,-9-1 0</inkml:trace>
  <inkml:trace contextRef="#ctx0" brushRef="#br0" timeOffset="11474">15484 2559 22825,'-17'51'63,"0"0"1,1-4 0,5-6 408,11-8-472,2 18-90,0-10-229,2 16-470,2-14-1885,2 3-2109,4 0-4095,0-4 8878,0-7 0,-5-17 0,-3-8 0</inkml:trace>
  <inkml:trace contextRef="#ctx0" brushRef="#br0" timeOffset="11727">16547 2684 23362,'-52'-26'216,"1"-1"1,4 3 0,6 8 547,9 22-719,0 5-448,0 7 420,2 4 27,-9 21-38,12-8 5,-4 15-11,17-13 6,4 3 5,6 1-17,3 2 6,7 0-680,6 1 663,10 0-286,13-2 0,6-2-47,-13-13 0,2-2-66,2 1 0,4 2 0,-2-5-1581,2-3 0,-2-4-2624,-1-1 0,-1-2 3979,23 8 0,-26-11 1,-12-5-1</inkml:trace>
  <inkml:trace contextRef="#ctx0" brushRef="#br0" timeOffset="12690">7510 4948 22431,'7'14'-6,"11"-1"-45,17-8 1,6-2 19,-8 0 1,0-1-1734,13 1 0,1-1 1705,-11-1-1,-1-1 1,1 0 1,0 0-7,0 0 1,-1 0 13,-1-1 1,-1 0-28,26-2 413,-7-4-352,-11 0 23,-9-2 702,-9-8-692,-12 2-10,-11-8 5,-12 4 62,-27-9 22,2 5-632,-19-5 750,9 9 34,-3 1 22,0 2 16,18 6 1,0 1 39,-12-4-6,-6-2 0,27 8 1560,5 0-1661,8 3 486,3 1-564,5 0-129,3 3-22,6-2 904,5 2-893,8 3-5,5 2 5,8 4-902,8 4 913,6 2-6,5 5-10,2 2-12,0 3-22,-1 3-17,-6 2-241,-13 2 0,-3 2-336,3 11 90,-11-9 0,-5 0-1345,-13 4-2229,-13-1 4117,-8 3 0,4-21 0,-1 0 0</inkml:trace>
  <inkml:trace contextRef="#ctx0" brushRef="#br0" timeOffset="13565">10293 4790 14432,'3'-12'4324,"0"2"-2952,10-51-3036,-8 34 2140,2-11 1,0 1 228,-5 14 667,-2 4-997,0 2 364,-2 5-520,-1 3-62,-1 4-57,1 2 1498,1 2-1576,-2 5-5,0 3 5,-3 7 23,-1 7-34,-2 4 6,-1 6-17,1 4 6,1 3-6,2 3-462,3 2 473,2 1-22,10 17 5,2-16-771,9 12 765,3-21-2569,4-3 2530,5-5-22,3-3-11,3-4 0,3-4-5,3-3-782,3-6 725,1-3-27,0-5 5,-1-6 61,-1-4 253,-2-5-158,-5-4 35,-5-2 66,-1-13 191,-13-11-145,-7 8 10,-14 0 2342,-8 23-2330,-1 2-23,-3 4-11,0 2-11,1 3 34,-4 1-118,6 2-11,-1 4-6,7 0 1528,3 6-1528,1 0 483,2 4-494,2 2-17,4 3 11,2 1-11,3 3-22,2 1-45,2 2-112,2 0-151,2 1-275,1-1-397,-1 1-919,0 0-7893,4 7 9139,-9-12 1,-2 0-1,-10-17 1</inkml:trace>
  <inkml:trace contextRef="#ctx0" brushRef="#br0" timeOffset="13742">11082 4694 20218,'-6'-7'2257,"1"1"-1764,5 6-73,0 0-722,-30-27-1183,36 45-424,-25-23-2763,40 52 4672,-3-4 0,-9-20 0,-1 0 0</inkml:trace>
  <inkml:trace contextRef="#ctx0" brushRef="#br0" timeOffset="14107">11369 4901 25348,'12'-25'0,"-1"11"0,-6 42 0,-1 2-5,0 1 5,-2 0 0,-1 0 0,-1 0 5,-1-3 1,-1-3 11,-1 2-1,0-10 30,-1-2 60,3-10 113,0-3-135,1-7-34,3-4 0,1-7-5,4-2 6,2-4-12,2-4-6,1-2 1,2-2 5,1 0 0,2 0-320,0 2 353,0 2-10,0 3 5,-2 3-11,-2 4-11,-4 3-17,-1 3-17,-1 2 0,-1 4-5,5 2-17,-1 2 343,4 3-354,0 4-3398,2 2 3364,2 4-649,1 3 515,2 2-2168,2 1 1916,-1 3-1128,1 2 618,0 2-516,2 1-1528,0-1-6772,-1-1 9768,-3-5 0,-10-10 0,-5-4 0</inkml:trace>
  <inkml:trace contextRef="#ctx0" brushRef="#br0" timeOffset="15082">12180 4895 19120,'-2'-3'3641,"1"0"-1300,1 3-2336,11-19 7,-2 17-7,19-12-5,-10 20 0,8 1 0,-6-3-3392,0-2 3392,0-1-1446,0 0 1446,-1-1 11,-2-3-5,-1 0 11,-3-5-1,-2-1 35,1-10-29,-4 1-5,-1-7 11,-5 3-6,-1 0 1453,-1-2-1385,-4-8-17,-1 8 11,-4-4 11,-1 12 62,-8-1-45,-8 5-73,-1 1-6,-4 7 1,6 3 0,-11 7-23,9 0-17,-6 7 6,15 0 11,4 3-11,2 1-5,3 4-1,3 1-11,4 1 1,0 3-1110,7 1 1048,3 1-705,13-1 0,4-1 195,12 8 184,-4-7 1,2-2-649,16 1-237,5-1 631,-26-13 0,1 0-1,0-1 1,1 0-465,0-1 1,0-1-539,0-2 0,0-1-2181,29 2 257,-4-5 3552,-6-9-396,-10-3 429,-9-7 5069,-4-15-2672,-14 7-83,-2-11 2943,-10 0-3729,-3 7 946,-2-5-1477,-2 11-185,-1 1-179,-1 3 736,-1 2-960,-2 2-90,-1 1-73,-1 3-55,-2 2 150,-13 3-268,10 2-11,-12 4-12,12 3-11,0 4-11,0 2 0,1 0-22,1 3 0,2 0-1,1 1-22,-1 9 1,5-5-1,1 7 6,5-7-17,5 1-12,3 0 1,5 0-6,4-1 1,4-1-24,16 1 24,-7-6 32,12-1 24,-13-9 10,-1-2 12,-2-5 16,-2-3 163,8-24-129,-14 9-249,5-17 243,-15 14 12,-4-2-6,0 0 11,-2 2 28,1 0 158,-1 0-119,0 10-22,0 1-56,0 10-17,0 3 216,-1 2-272,-1 0 23,-5 10-29,-1 0 12,-10 18-17,5-7 6,-5 8-17,5 2-1,6-7-260,0 7 267,8-10-12,10 9 11,1-8 1,11 5 5,1-11-6,3-3-606,4-4 601,3-3 16,13-5 7,-10-5-7,5-5 6,-18-5-353,-4-2 359,-5-4 0,-2-1 55,-4-27-44,-4 8 0,-4-11-135,-4 19 158,-1 12-2558,0 2 2569,2 2 241,0 2-236,1 1 79,1-3-112,4 3 273,7-5-296,3 7-5,7-1-1,-2 6 3382,2 2-3387,1 1 0,-1 2-6,-1 0 6,-2 1 6,-3 2-1,-3 1-5,-1 2-11,-2 2 11,0 0 39,5 14-28,-5-6-5,5 11-6,-7-9 6,1 3-12,1 2 0,1 1-10,3 2-57,2 1-123,5 1-1235,3 1-306,4 0 1737,7 4 0,-16-15 0,1-2 0</inkml:trace>
  <inkml:trace contextRef="#ctx0" brushRef="#br0" timeOffset="15664">15249 4614 22122,'37'-27'12,"0"0"1,0 0 0,13-11 0,0 9-55,-11 23 0,-1 4-517,-6 0 0,1 1 332,12-2 1,0 2-264,-11 1 0,1 1-3067,13 2 0,1 2 3557,-8-1 0,-2 1 0,-3 0 0,-4 0 0,1 2 0</inkml:trace>
  <inkml:trace contextRef="#ctx0" brushRef="#br0" timeOffset="15872">15740 4531 22958,'-28'26'56,"7"3"-45,31 2-5,1 5-6,0 3-12,1 4 1,0 5-1105,0 2 976,1 5-230,0 1-397,-1 4-701,2 0-1736,-1 1 3204,-4-26 0,-1-3 0,1 3 0,0-1 0</inkml:trace>
  <inkml:trace contextRef="#ctx0" brushRef="#br0" timeOffset="16139">16694 4669 25584,'-59'4'46,"-1"1"1,5-1 0,10 7-25,20 24-4829,4 3 4812,4 3 12,7 3-17,4 3 28,4 1-11,7 2-6,5 0 1035,8-1-1052,8 1-25,-2-16 0,2-1-26,-4-7 0,1-2-58,9 8 1,2-2-155,-7-11 0,0-1-345,2-2 1,0 0-2135,4-2 1,-1 0-1975,-1-3 1,-1 0 4190,24 5 0,-25-8 0,-12-4 0</inkml:trace>
  <inkml:trace contextRef="#ctx0" brushRef="#br0" timeOffset="17160">792 6743 17193,'-56'-8'1322,"1"0"0,2 0 0,21-1-1334,38 1 12,12-4 0,12 2-11,11-1-372,11 0 357,-21 5 1,1 0-1611,2 0 1,2 1 1548,20-2 0,2 1 56,-14 2 1,-1 1-817,14-1 0,-1 2 822,-19 1 0,-3 0-612,29 3 458,-11 3-280,-10 2 106,-12 4 2102,-12 2-2057,-10 2 2202,-15 4-2013,-10 3 52,-15 1 70,-13 2 0,-6 0-499,18-8 0,-1-1 546,-23 11 1,0-1 33,24-11 0,1-1-1024,-1 0 0,0 0 1094,2 0 0,-1 1 168,-10 3 0,0 1-517,4-1 0,2-1 276,0 0 0,2-1-466,-13 8 446,28-11 1094,8-4-931,12-1-90,11-4-39,14-1-27,11-5-24,10-4-16,9-3-294,-25 2 1,0 0 276,2-1 1,1-1-51,0 0 1,0-2 52,0 0 0,0-1-6,0 0 1,-1-1-1,-2-1 1,0-1 2,24-14-11,-7-2 16,-23 8 1,-2 0-11,5-13 5,-3-12-338,-20 13 344,-11-1 11,-5 0 0,-8 0 6,-5 5 45,-2 2 44,-2 4 39,2 5 1924,2 2-1834,4 5 2150,5 1-2156,4 4 1302,5-1-1469,6 5 760,5 0-778,5 3 196,6 3-212,5 2-6,6 5 6,4 5-580,5 3 557,2 6-5,2 2-26,-13-4 1,0 3 3,10 14-1,-15-13 1,-4 3-46,-7 4 1,-5 1-1696,1 20 1496,-6-18 1,-4 0-804,-6 18-1361,-6-2-4945,-1-4 7359,2-9 0,6-18 0,3-8 0</inkml:trace>
  <inkml:trace contextRef="#ctx0" brushRef="#br0" timeOffset="17844">3535 6757 18566,'-14'-43'517,"1"0"0,0 3 1,-1 11-261,-5 23 1295,-1 3-1446,-3 6 482,-2 4-515,-1 12 0,-1 4-51,-8 12-430,7-4 0,1 1 408,-1 15 6,4 3-6,3 3 5,6 1-10,5 0 16,5-2-6,6-2 1,7-4 5,7-4 0,8-2-11,2-15 0,2-2-11,20 12 0,-13-13 0,2-3-9,-6-6 1,0-3-12,2 1 0,1-2-8,2-1 0,0-2-1,0-1 1,1-1 19,0-1 1,-1-2 10,-2-3 1,0-2 14,27-7 16,-8-13 6,-7-7 17,-8-7 5,-7-6-1131,-15 8 1,-3-3 1108,1-23-14,-7 19 0,-2-1-177,-6 11 0,-2 0 179,0-1 1,-1 1 5,-3-1 1,-2 1-521,0 2 1,-2 0 522,-2 1 0,-1 2 20,-18-25 0,-7 6 0,-5 7 0,-5 6-1112,-4 6 1123,0 7-6,-1 6 309,19 10 1,1 2-337,-14 4-75,12 5 1,2 5 51,0 10 0,-5 13-5,19-1-18,3 4-27,3 4-12,4 5-55,4 3-124,3 2-356,5-13 1,2 2-1334,5 1 1,2 0-1345,0 0 0,2-2 3274,7 1 0,-1-6 0,-1-8 0,0-3 0</inkml:trace>
  <inkml:trace contextRef="#ctx0" brushRef="#br0" timeOffset="18121">4582 6362 22838,'-39'6'65,"0"0"0,3 1 1,9 5 23,20 25 6,-1 6-16,-1 4-40,-1 4-11,0 4-628,0 2 634,2 3-3060,2 3 3087,4-1-27,1-1 707,7-2-730,4-4-11,9-5-741,7-6 707,10-4-44,7-5-57,10-3-315,-23-17 1,1-2 233,3-1 1,1-1-183,3-1 1,0-2-399,3-1 1,0-2-1392,2-1 0,0-1-2331,-3-1 1,-1-1 4517,-3-1 0,-5-1 0,5 1 0,-16 0 0</inkml:trace>
  <inkml:trace contextRef="#ctx0" brushRef="#br0" timeOffset="18636">5367 6650 13099,'0'9'6654,"0"-1"-5444,0-8 3063,0 0-4189,5-35-56,-4 26-17,4-25 6,-5 43-11,0 1 6,2 10 4,2 0 1,7 17 0,0-7-17,5 11 28,4 1-22,-6-10-1001,5 10 1001,-10-16-3065,-2-1 3064,-1-1 29,-3 2 84,-1-6 10,-1-3-16,-1-9 757,0-7-813,-2-10 3370,2-1-3337,-1-31-10,2 14-12,1-19-1024,1 17 1018,2-2-33,1-3-38,6-17 38,1 0-6,2 1-635,-1 11 641,-5 17-39,1 4 11,-1 2 11,8-1 960,-2 6-954,19 0-17,-9 7 0,10 2-11,-6 4 40,1 3-57,2 5 6,0 5-29,-1 4-83,12 17-466,-12-5 354,7 15-130,-17-10-207,-5 2-386,-2 1-582,-5-3-1373,-3-1 2924,-3 1 0,-2-17 0,0-3 0</inkml:trace>
  <inkml:trace contextRef="#ctx0" brushRef="#br0" timeOffset="19023">6018 6286 19144,'-8'-49'633,"1"1"0,-1 3 0,5 10-498,10 23 1014,2 3-1070,2 2-29,2 3-22,2 2-5,2 1-12,3 2 378,2 3-383,3 2-2995,1 5 2989,2 2 5,2 3-310,0 2 316,0 2-44,-1 0 33,10 17 28,-19-15-6,5 11 17,-22-17 6,-7 0 33,-4-1 3022,-8 0-2943,-33 10-101,16-9 6,-19 5 5,27-12 1062,4-2-1084,5-1 22,4 1-33,5 0-6,3-1 11,3 1 45,5-2-23,2 1 7,8-2-12,5 0-23,8-1-3391,8-2 3369,8-1-11,9-5-433,7-2 315,-12-1 0,2-1-39,-11 2 1,1 0-756,12-3 1,0 0-75,-14 2 0,-2 1 986,7-2 0,-3 1 0,4-1 0,-2 1 0</inkml:trace>
  <inkml:trace contextRef="#ctx0" brushRef="#br0" timeOffset="19497">7115 6152 19770,'-9'-45'1012,"-1"1"0,0 0 0,3 8-648,5 19-89,0 0-73,1 9 877,1 2-1000,0 4 299,0 1-373,3 1 180,3 4-179,7 4 0,5 6 5,8 6-2851,6 7 2846,6 6-6,5 7-871,-21-17 1,1 2 867,1 1 1,-1 1-217,1 3 0,0 0 213,-1 3 1,-2 0-9,0 2 0,-2 3-101,1 20 0,-4 3-741,-5-14 0,-4 0 682,-3 17 0,-6-1-44,-8-17 0,-4-3-65,-6 0 0,-3-1-165,-3-2 0,-6 0-1087,0-6 1,-6 1-1,3-3-2943,-4 1 1,1-1 4477,-13 7 0,5-5 0,14-12 0,13-10 0</inkml:trace>
  <inkml:trace contextRef="#ctx0" brushRef="#br0" timeOffset="23977">7967 6566 21779,'40'-16'-25,"0"-1"1,-2 1 0,0 5-1284,21 9 1240,4 1-11,-18 1 1,1-1-946,-12 1 0,0 0 929,9 1 0,-2 0-180,8 2-328,-8 2-30,-10 3-202,-10 2-117,-10 2-51,-9 1 158,-13 1 217,-8 2 96,-33 10 272,7-5 316,12-8 0,-1 1 134,-17 6 101,-2 0 1239,1-1-1031,2 0 111,4-1 640,-10 7-690,19-8-129,-5 4-106,23-10-73,6-1 1073,6-3-928,6 1-80,8-2-177,7-1-34,7-2-44,7-3-28,5 1-1018,7-6 0,3-2 972,12-1 6,-9-1 1,-1-2-206,2-3 211,-2-2 5,-3-4-5,-4 1 0,-3-4-310,-4-2 371,4-19-2,-20 10 0,-3-2 25,10-20-318,-16 22 0,-5 2 369,-7 3 2651,-5 5-2624,-6 4 185,-11 0-151,7 8 1204,-13-1-1243,22 9 344,-1 1-490,14 4 1020,4 2-1014,5 4-23,4 2 12,5 4-18,5 3 1,4 2-11,3 3-34,2 1-2595,0 4 2450,-1 1-158,-3 4-2082,-3 20 1035,-13-10-762,-14 17-1176,-17-14 3344,-18 6 0,15-23 0,-2-2 0</inkml:trace>
  <inkml:trace contextRef="#ctx0" brushRef="#br0" timeOffset="25593">10648 6404 18442,'-7'-50'1071,"-1"0"0,1 0 1,-2-19-1,-3 17-830,-3 39-84,-1 7-23,-6 4-27,-1 9-1,-7 6-595,-4 12 584,-5 5-17,-4 8-22,-3 5-568,22-20 1,2 1 530,-1 1 1,2 0-9,1 1 1,1 0-1,-13 26-22,9 0-17,10-1-655,7-3 655,12-2-6,8-5-5,12-4-6,9-5-27,10-3-43,9-11 0,4-4 78,-19-5 1,0-1-425,2-1 1,3 0 0,-3-3 443,-6-5 0,-2-2 9,-1-1 0,0-1 19,25-12 22,-7-6 7,-10-4 16,-8-5 5,-9-3-367,-8-24 374,-7 9-29,-8 17 0,-2 0-204,-7-18 266,-9 1-6,-6 2 1,-6 3-1,-5 4-6,-5 5-16,-5 6-11,-3 4-6,-2 6-6,0 4 296,2 6-329,4 5-12,6 2 1237,5 7-1366,0 8-16,11 1-89,1 9 758,12-3-2125,5 18-202,1-6-1528,4 15 3326,4-5 0,-2-18 0,1-1 0</inkml:trace>
  <inkml:trace contextRef="#ctx0" brushRef="#br0" timeOffset="25877">10526 6619 17748,'-3'-5'3763,"1"1"-346,2 4-3394,4-34-12,3 35-6,6-22 7,2 44-7,1 2-3397,2 1 3398,3 2-51,15 11 6,-5-10-59,-1-5 0,1-1-733,11 3 750,-14-9 0,1-1-166,15 5-133,4-1-264,0-1-477,0-3-777,-1-4-2662,-3-3-4088,-8-3 8137,-8-4 1,-13-1 0,-8-1 0</inkml:trace>
  <inkml:trace contextRef="#ctx0" brushRef="#br0" timeOffset="26222">11311 6490 16196,'-3'-6'3955,"1"1"-2824,2 5 1804,0 0-2873,-22-34 16,15 33-11,-16-21 68,22 55-79,0-5 16,1 12 1,1-11-3409,2 1 3392,1-1-22,5-1-64,3-2 64,5-1-1,4-3 1,5-1-29,4-4 18,2-4 38,16-4-27,-13-7 16,9-5 12,-18-6 5,-2-6 40,-3-3-17,-3-5-17,-3-2 0,-3-2 55,0-15-44,-5 11 12,-2-10-1,-4 14-1228,-1 2 1228,-2 4-11,-1 2-33,-3 3-12,1 4-17,0 3-89,0 1-17,1 4 2703,1 1-3437,2 17 1980,2-2-2769,2 14-2487,3-6 4094,4 5 0,-5-13 0,1 1 0</inkml:trace>
  <inkml:trace contextRef="#ctx0" brushRef="#br0" timeOffset="27064">12246 6484 18104,'-49'-28'52,"-1"0"0,4 1 1,8 13-42,13 30 6,2 2 2525,0 2-2536,2 3 0,3 0-12,3 0 1286,5 30-1314,27-12 6,-3 8 792,23-24-775,-9-20 11,12-3 0,-9-8 1137,8-3-1115,-14-6-628,5-14 662,-10 5 0,3-11 5,-13 9 124,-2-12 0,-4 2-416,-1 0 337,-4 10 1711,-2 9-1739,1 7 761,-3 2-822,3 5-17,0 2-22,2 1 464,-2 3-442,2 3 12,-2 4-52,1 4 24,0 2-85,1 12 28,3-4-73,1 9-66,3-9-102,1 1-117,1 1-197,1 0-195,3 0-1491,10 8 842,-2-9-3564,22 9 2768,-13-19-96,12 1-1159,12-11 2576,-10-3 690,16-5 1696,-2-8 2067,-5-11-1694,-24 6 1,-2-1 46,7-14 789,-11-9-805,-12 5-1165,-3 1 324,-4-7-632,-4 19 650,-4-6-572,-6 5-291,-2 8 0,-4-4-34,1 9 944,-8 1-927,-13 8-112,6 4 37,-7 10-59,5 12-12,7-2-921,-6 10 927,10-6-6,3 1 1,1 2-6,4-1-6,5 12-28,10 0-45,16 5 46,5-14-40,26-7 44,-16-17-861,12-2 873,-14-12 17,0-4 17,-2-8 636,10-18-575,-5-12-28,-1-4 6,-10-5-1550,-10 10 1572,-1-4 0,-1-3 6,-1-1 34,1-1-392,-1 1 453,0 2 11,-2 6 17,-1 5 0,-3 7-11,-2 5-23,0 7-22,-2 6 765,-1 2-821,0 7 119,0 2-203,-1 5 1637,-6 21-1637,1-1-2842,-6 21 2837,2-4-12,1 6-329,-1 6 284,2 2-591,1 3 480,4 2-135,1 2-230,3 1-285,4-1-2289,5 0 1970,6-2-640,7-2 2179,-5-24 0,0-2 0,1 3 0,3-4 1</inkml:trace>
  <inkml:trace contextRef="#ctx0" brushRef="#br0" timeOffset="28436">13300 6464 16342,'-3'-6'4212,"0"1"-3204,3 5 1955,0 0-2823,0-59-417,4 42 327,1-44-27,5 59 85,2 2-97,3 2-22,4 2 17,3 4-6,4 5-6,2 2-5,5 4 11,1 2-354,2 2 315,-1 3 11,-2 0-3238,-4 2 3205,-4-1-7,-7 1-49,-6-1-270,-19 20 320,-5-20-502,-16 11 558,2-25 28,-2-5 396,2-4-234,-2-4 3144,9-11-3228,4 0-5,11-8 5,8 3 840,3-1-874,5 1-10,3-1-29,1 2-16,4 0 5,2 1-509,4 1 482,2 1-1,3 0-11,2 3-62,17-2 1,-11 4-1133,13 0 1076,-17 5-44,2 0-85,1 2-660,21 2-437,4 0 593,0 0-64,-28-1 1,-2-1 208,2-3 231,3-1 341,-15-6 253,-10 2 122,-2-5 91,-7 3 599,-1-7-438,-2 3 470,0-4-408,-1 5 1139,0 0-1211,0 2-68,-1 0-101,-2 3-72,-1 0 39,-7 3-247,0 2-16,-6 2 5,0 5 62,-13 8-113,6 1-465,-8 6 455,12-2-23,1 1-11,3 1 0,4 1 0,2-1-11,3 0-1,4-1 1,1-1 6,3-1 476,3-2-448,2-2 27,18 0-44,-8-7 61,21-4-22,-16-7 22,5-6 0,-8-2 29,-2-2 16,-1-1 22,-3 0 40,-1-1 16,-5 2 18,-1 1 4,-3 2 113,-2-1-207,-2 6-45,0 0-23,-2 5-28,2 2-27,-1 3 16,1 2 0,0 4-11,0 3 6,1 1-6,0 3 0,1 2 5,1 0 1,2 2 5,1 1 6,3 0-6,0 0 6,3 0-34,1 0 6,3-1-6,3-1-5,3-1-3387,4-3 3392,5-3 12,2-4-1932,1-3 1937,1-3-477,-3-7 477,-1-4-226,-2-7 243,-2-6 0,-3-4 16,3-22 1046,-8 7-1056,2-19-1,-10 12 6,-2-3-6,-2-1 1,-1-2 5,-1 1 22,0 3 1,-2 4 1864,0-6-1853,-1 20 829,0-4-863,0 26 423,0 2-451,0 8 1583,0 3-1572,1 2 381,0 6-392,2 6 0,1 6 0,1 7 11,2 5-16,3 25-942,-1-11 935,-4-15 1,0-1-17,1 15-17,-1 0-33,-1 0-45,-1-1-40,-1-1-33,0-1-336,1 15 140,1-15-67,2 10-107,4-22-229,2-2-331,4-7-2918,5-3-34,-5-11-2520,2-2 6598,-9-8 0,-5 1 0,-2-1 0</inkml:trace>
  <inkml:trace contextRef="#ctx0" brushRef="#br0" timeOffset="28782">14845 6500 21471,'-38'-20'453,"-1"0"1,3 1 0,12 5 1163,23 11-1472,1 0 461,2 1-567,2-1 250,4 0-300,24 1-11,-6 1-12,21 0-283,-13 3 244,3 0-3022,0 1 3006,-1 0 10,0 0-56,-2 0 101,-3-1 0,-4-1 29,-4-1 10,-5-1 7,-3-2 776,-4-3-743,-3-3 3356,-2-2-3328,-2-2 147,-2-2-119,-1-1 16,-1 0 18,0 0 5,0 1 229,-2-7 57,1 3-40,-2-2-223,2 7-46,0 5-33,1 6-28,0 2-56,0 5-5,0 3 10,1 9-10,2 2-40,4 17-631,-1-4 597,3 12-201,-1 5-521,0 3-72,-1 0-578,-1-7-1669,-2-16-6503,0-5 9623,0-6 0,-3-7 0,0-6 0</inkml:trace>
  <inkml:trace contextRef="#ctx0" brushRef="#br0" timeOffset="28968">15387 6148 22839,'5'5'-9180,"2"2"9180,12 17 0,-9-12 0,-1 0 0</inkml:trace>
  <inkml:trace contextRef="#ctx0" brushRef="#br0" timeOffset="29194">15995 6289 20591,'-40'-19'209,"0"1"0,3 0 0,7 6-1764,19 15 1611,-1 2 1544,2 6-1510,-2 4 0,1 5-6,0 4 987,0 3-1009,-1 18-12,6-8 813,-1 13-846,6-16-11,2-1-40,3-2 1,3-4-46,4-4-44,2-3-101,4-4-162,4-4-213,8-4-477,7-3-1321,11-3 2397,-15-1 0,0-1 0,3 0 0,2 0 0</inkml:trace>
  <inkml:trace contextRef="#ctx0" brushRef="#br0" timeOffset="33201">797 8823 21292,'-49'-3'304,"1"-1"1,5 1-1,8-1 111,13-2-91,10-2 357,7 0-625,11-6-73,8 2-55,33-11-2038,-2 8 2034,-11 5 1,2 0-155,24-3-54,-27 7 1,0 1 11,1 0 1,0 0-125,2 2 1,0 0-168,-1 1 1,0 1-183,0 0 0,0 1-213,-3 2 0,-1 0-1646,26 5-3496,-1 13 2979,-27-1 3121,-17 20 0,-31-12 0,-22 11-2433,-9-9 4351,7-7 1,-2 0-536,9-5 1,0-1-137,-12 7 1,0 0-192,14-8 0,2 0-200,-1 0 1,1 0-207,2-2 0,0 1 307,-26 11-156,7-4 2,10-5-400,9-4 2511,11-4-2808,13-4 1532,12-4-1537,10-6-2328,14-2 2260,7-6-16,10-2-868,-6 3 0,2-2 834,-9 4 1,1-1-209,12-3 1,2-1 123,2 0 0,-1 1 36,-12 3 1,0 1-320,11-4 0,0 1 238,-6 0 1,-3 0 38,17-7 71,-23 8 0,-2-1 19,-2-5 45,-8 0 1832,-11-1-1821,-8-2 96,-20-15-12,-3 5 2015,-17-12-1861,13 21 0,-1 1 532,-13-11-495,-11-5 218,21 17-241,4 4 303,5 4-353,5 3-67,5 2-73,4 3 149,3 2-239,2 1 1108,2 2-1113,3 3 5,5 3-6,6 7 18,6 5-6,5 5-6,16 23-699,-11-7 685,-12-11 0,-2 0-1161,1 15 1142,-6 1-34,-5 0-344,-7-12 0,-2 1-451,-2 0 0,-2 1-376,0 1 0,0-2-8604,-9 25 9258,6-26 0,4-15 0,1-7 1</inkml:trace>
  <inkml:trace contextRef="#ctx0" brushRef="#br0" timeOffset="33865">3803 8652 19737,'-44'-32'382,"0"-1"1,4 3 0,4 9-187,5 20-39,0 8-45,-3 5 17,0 11-2594,-3 6 2544,0 9-40,0 8 14,2 6-48,19-24 1,0 1 206,1 2 1,0 1-205,2-1 1,0 1-7,2 1 1,0 0 2,2 0 1,2-1-12,1 0 1,2 0 5,1 28 5,12-22 1,5-1-17,12 15 16,-2-20 1,2-4 11,24 4-22,7-8-154,-26-14 1,1-3 158,1-1 0,-1-2 2,1 0 1,0-2 1380,29-7-1367,-5-4 7,-7-10-1,-7-5 6,-7-7 11,-6-4-3,-13 5 1,-2-3-1,-2-5 1,-2-1-23,-1-2 0,-1 1 3,-3-2 0,-3 2 16,-6-17 669,-5 0-668,-6 3 5,-9 3-17,-5 4 6,-8 6-5,-6 6 16,-6 7-22,-4 7 5,-3 8 1,-1 6-40,-1 6 11,18 8 1,1 2-1266,-19 9 1260,22-3 0,2 3 0,-6 13 424,7 3-424,5 3-93,7 3 48,5 2-56,7 1-84,4 3-224,9 0-303,5 0-745,7-14 1,4-1-930,17 14 304,-8-16 1,1-2-6623,18 3 8715,-4-7 0,-21-12 0,-9-5 0</inkml:trace>
  <inkml:trace contextRef="#ctx0" brushRef="#br0" timeOffset="34106">4647 8494 23700,'-46'-9'30,"-1"1"0,4 1 0,7 9-412,13 38 404,0 6-10,1 5-1,2 6-11,3 3 5,4 1-2,9-16 0,1 0-3,4-11 0,1-1-684,3 12 0,3-1 684,16 13-9,-9-28 1,3-2-3,2 0 0,2-1-37,3 0 0,1-1-84,4-1 1,1 0-141,3-2 1,2 0-175,2-1 1,3-1-1667,-1-3 0,4-1 1,-1 0 2111,14 2 0,-1-2 0,-7-1 0,-3-1 0,8-3 0</inkml:trace>
  <inkml:trace contextRef="#ctx0" brushRef="#br0" timeOffset="34715">5638 8930 23366,'-20'-48'599,"0"0"0,2 5 0,2 8-223,5 19-90,2 4-101,2 4-68,3 2-100,1 6-17,3 4 11,3 5 6,8 19-17,1-2 6,6 14-18,-2-6 7,-2 3-346,2 2 351,-2 1 11,0 0-6,-3 0 1,-4-1-624,-2-1 618,-3-4 28,-4-3-16,-2-7 156,-6 0-68,4-13 1,-3-2-39,8-15 289,1-6-334,0-6 6,3-7 633,2-5-645,6-6 6,2-5-378,3-4 361,-3 11 0,1-2 11,9-19 19,2 1 1,0 2-19,0 3-282,-5 13 1,-2 3 263,-3 12 1,-3 6-12,-2 5 6,0 5-12,0 2 7,2 2 16,3 4-6,2 3-39,13 11 28,-4 1-72,23 20 16,-17-11-75,11 11-331,-20-16 0,0 1-591,13 14-1891,-7-3 1,0 1-6254,1 4 8725,4 9 0,-23-32 0,-5-7 1</inkml:trace>
  <inkml:trace contextRef="#ctx0" brushRef="#br0" timeOffset="35249">6459 8349 16577,'-2'-5'3982,"0"1"-2116,2 4-1362,7-71-353,-1 48-768,-1-17 1,2 3 706,4 28 394,13-4-428,3 6-40,17-2-10,-11 6-12,0 6 6,-8 1 0,-2 6 0,-1 2 12,-2 1-18,-2 2 12,-3 1-1,-3 0 23,-3 1-17,-3-1 62,-7 7-23,-5-7 1075,-5 5-946,-14-5-84,6-5 40,-7 2 464,1-6-414,13-4-34,-5 0-28,15-4-22,0-1-28,2-1-22,0-3-1,2 1-11,1-2-11,4 1 0,2 0 0,1 0-5,1 0-12,19 2 0,-9 2-5,16 4 5,-16 2 6,3 6-17,1 0-6,1 4-16,14 8 22,-10-4 0,8 6 11,-15-7-11,-4-2 0,-3 8-6,-8-6 23,-8 5-6,-10-6-16,-9 0-46,-22 6-360,4-6 294,-16 4-169,15-8-1383,-16 2-628,16-6-6743,-5 0 9040,23-6 0,10-1 0,5 0 0</inkml:trace>
  <inkml:trace contextRef="#ctx0" brushRef="#br0" timeOffset="35584">7744 8242 19408,'-17'-44'336,"1"0"0,-1 4 1,7 9 1929,13 20-2182,1 5 865,3 2-904,2 4 488,3 5-488,3 5 50,12 25 0,2 8-67,4 8-362,0 1 1,-2 2 338,-15-21 1,-2-2-3,1 4 0,0 1-334,0 1 0,0 1 325,0 1 0,-1 1-793,0 1 0,0 0 782,-2-1 1,0 0-15,-1 0 0,-1 0-422,-1-3 1,-2 2 180,-1 12 1,-3 1-43,-3-14 0,-3-1-283,-2 11 1,-4-2-916,-4-16 0,-4-2 1512,-5 3 0,-1-2 0,-3 2 0,-2-3 0</inkml:trace>
  <inkml:trace contextRef="#ctx0" brushRef="#br0" timeOffset="36248">9001 8592 20284,'57'-15'-52,"1"0"1,0 0 0,-1 0 0,7-3-1,-3 0 1,-6 6-42,-7 8 1,-7 3-171,13 0-611,3 5 219,-24 0-84,-5 5-62,-28 1 1379,-13 3-1130,-21 4 0,-7-1 541,-17 8-255,6-5 1,-1 1 324,19-8 0,0 1 44,1-1 1,-3 0 293,-12 6 1,0 0-107,13-5 1,0 0 313,-17 7 0,2-2-95,2 0-118,-4 1-124,31-11 416,7-3-511,8-1 773,3-2-458,15-2-292,2-1-79,15-2-38,5-3 57,7-3-97,8-2-16,5-1-4,-13 2 1,1-1-26,-10 3 1,1-1 13,8-3 1,-1 0 13,13-8-5,-22 5 0,-1-1-3111,11-9 3110,3-10 29,-27 10-204,-7-2 204,-5 1 5,-6-1-62,-5 1 119,-4 2-1643,-5 3 1682,-2 3 2364,-7-1-2320,8 8 203,-3 0-192,10 7-68,4 2-116,2 2 3381,3 0-3381,0 3-6,2 1 0,2 7 11,4 2-5,4 5-6,2 3-16,11 15 10,-6-6-16,7 11 6,-7 4-57,-7-9-595,-6-4 1,-3 1-21,-5 6-830,-8 13-8324,-15-4 7973,6-18 0,-1 0 1,14-23-1</inkml:trace>
  <inkml:trace contextRef="#ctx0" brushRef="#br0" timeOffset="36865">17862 6311 23325,'19'-39'15,"-1"0"0,0 2 0,2 10-32,15 24-2208,4 0 2147,6 3-85,3 0-145,2 3-291,1 2-561,-2 4-5179,7 5-2046,-22-3 8385,0 2 0,-26-8 0,-5-3 0</inkml:trace>
  <inkml:trace contextRef="#ctx0" brushRef="#br0" timeOffset="37065">17951 6217 15844,'-1'-3'4693,"1"1"17,0 2-4693,-7-35-11,5 30 11,-4-21-1,6 40-10,0 7 11,0 3-12,2 22-10,1-7-757,2 15 734,0-12-56,1 3-90,0 0-854,2 0 1,1 1-1600,2 14 588,-2-14 0,1-1 1314,2 7 1,-5-25-1,0-2 1</inkml:trace>
  <inkml:trace contextRef="#ctx0" brushRef="#br0" timeOffset="37340">19052 6289 24645,'-47'-29'106,"0"1"1,5 0 0,4 11-12,4 28-33,-3 11-29,-1 5-5,2 8-5,14-5-12,2 3 6,3 2-28,3 0-687,5 1 709,2 0-3552,7 13 3513,4-13-17,7 9-1383,17-6 1125,0-11-343,15 5-267,-3-14-762,5-3-3106,8-3 4781,-19-7 0,-2 0 0,4-1 0,0 0 0</inkml:trace>
  <inkml:trace contextRef="#ctx0" brushRef="#br0" timeOffset="38614">11227 8252 22886,'-63'-6'173,"0"0"1,5 0 0,8 8-73,14 24-5160,2 3 5121,2 3 5,-4 19-1147,12-11 1097,1 14-11,16-17 895,4 0-901,8-1-6,6-2-22,26 11 6,-3-13 8,-9-12 0,4-2-39,5-4 0,1-2-1461,20 3 1458,-18-7 0,0-2-78,13-2 1272,-2-3-1295,-3-5 1554,-3-4-1475,-3-6 50,-4-4 22,-4-2 12,-6-3-1770,-6-1 1781,-5-2 28,-5-1 2000,-4 0-1899,-2-11-51,-2 11 39,0-7 12,-1 16 158,0 1-130,-2 4 638,2 3-555,-2 3 3203,2 4-3416,-2 0-27,2 4 0,0 3-6,-2 2-11,1 6 11,-1 4 1,-1 4-1,0 2 0,-1 3-11,-1 1 11,-2 15 6,3 3-23,10 17 1,4-22-1,12-4 17,0-24 17,21-4 23,9-8-1091,2-5 1073,-2-9 12,-17-3-17,-3-3 34,-4-3-6,-3-3 101,1-15-73,-9 9-5,-1-10-753,-11 14 775,-2 1-6,-3 2 6,-3 2-11,-1 2 5,-4 3-11,0 4-23,-1 2-16,2 5 935,2 2-1014,1 2 841,1 3-936,1 3 23,1 3-113,0 4-229,1 4-409,0 3-722,4 2-2544,3 2 4123,6 3 0,-5-11 0,0 0 0</inkml:trace>
  <inkml:trace contextRef="#ctx0" brushRef="#br0" timeOffset="39107">12295 8162 25500,'6'35'26,"0"-1"0,-1-1 0,0-1-12,-3 2 0,-2 0-2440,2 18 2434,-1-16 1,-1-1 737,-2 13-730,-2-2-1363,-2-3 1375,-1-3-356,-2 7 334,3-16-12,-2 2 1041,5-19-957,0-5 68,2-4 39,1-2 2092,0-3-2176,0-8 469,2-1-497,0-8-12,1 1 1,1-3 0,1-3-6,4-13 5,4-2-44,1 2 5,0 4-5,-2 13 0,1 1 22,1 3-33,9-2-1,-4 6-5,7-1-5,-4 6 16,1 2-22,3 1 5,1 2 6,2 3 0,0 4 17,0 3-34,-1 4 12,-1 3-7,-1 1-4,-1 4 16,4 10 5,-11-6-900,-1 5 911,-14-12-21,-9-2-1,-5-1 17,-10-4-11,-6 0 6,-6-3 5,-5-1-5,-2-3-1151,-4-2 1145,2-1-5,-1-1 10,3-1-27,4-1-23,4-1 107,6-2-365,6-1-313,6 0-499,7-1-951,3-1-3687,9 0-4078,1-1 9440,5 2 0,-5 2 0,-1 2 0</inkml:trace>
  <inkml:trace contextRef="#ctx0" brushRef="#br0" timeOffset="39334">13042 8505 22873,'-1'-4'2178,"-1"1"-592,2 3-1569,-3-4-4280,3 11 4274,-1 1 849,3 12-866,1 3 6,-2 1-28,1 15-28,0-9-73,-2 10-235,2-13-409,-2-1-756,2-2-2151,0 0-6151,1-6 9344,0-2 0,-2-9 0,0-3 0</inkml:trace>
  <inkml:trace contextRef="#ctx0" brushRef="#br0" timeOffset="39507">13110 8258 21394,'-2'-6'2145,"0"1"-1282,2 5-863,38 37 0,-29-27 0,29 27 0</inkml:trace>
  <inkml:trace contextRef="#ctx0" brushRef="#br0" timeOffset="39797">13504 8862 23213,'35'-47'289,"0"1"1,-3 3 0,-6 4-116,-11 7-1,-2-2-44,-2 1-4146,-2 1 4112,-1 2 1457,-1 3-1457,-3 3 0,-3 6 12,0 2 881,-1 4-927,-2 4 333,0 2-383,-3 3 3404,1 1-3404,0 1-11,0 1 5,-1 2-5,1 1 6,-1 4 0,1 1-6,-1 2 11,2 0-17,0 1 6,0-1-22,1 0-29,-1 0 1,2-1-12,-1 0-55,1-2-96,-1 0-151,2-3-286,-2 0-7494,2-1 8144,0-1 0,0 0 0,0-2 0</inkml:trace>
  <inkml:trace contextRef="#ctx0" brushRef="#br0" timeOffset="40376">13935 8449 15850,'21'-43'442,"1"0"0,-3 4 1,-4 8 2431,-12 21-2594,-1 2-45,-2 1-33,0 2 1188,-3 2-1312,-3 1 695,-6 2-750,-7 5 16,-7 2 17,-5 7 1796,-7 3-1762,-2 5 2,10-4 0,0 1-3086,-14 11 3027,17-11 1,1 2-303,-12 29 275,21-18-189,-2 16 149,29-13 46,1-8-18,21 16 0,-7-17 570,12 6-620,-6-11-56,1-2 2134,3-2-2470,3-5-331,0-4-453,3-3-1456,1-3-6678,-3-2 8754,-6 0 0,-16 0 0,-7 0 0</inkml:trace>
  <inkml:trace contextRef="#ctx0" brushRef="#br0" timeOffset="41207">14001 8438 22207,'10'-45'470,"-1"-1"0,0 4 1,-3 10-225,-5 23-27,-2 2-35,-1 0-55,-4 2-34,-2 1-22,-5 3 17,-15 4-1049,1 3 999,-12 5-12,7 4 61,-15 12-38,11-5 27,-8 10-5,16-8-3062,1 2 3079,3 0 5,1 2-110,1 0 222,-4 14-359,8-9 230,-1 11-11,11-13-16,4 0-6,4 0 16,8-1-5,8-3-17,11-4-11,12-3-22,12-4-422,-20-10 0,2-1 346,4-2 0,1-1-132,4 1 0,2-3-663,0-1 1,4-3 0,-3 1-2581,8-1 1,1-1 3444,-3-1 0,2-2 0,-7 1 0,8-2 0,-2-2 0</inkml:trace>
  <inkml:trace contextRef="#ctx0" brushRef="#br0" timeOffset="41676">15811 8185 21380,'55'-31'160,"0"1"1,0 2-1,-2 4-135,-15 15 1,0 2-10,4-1 1,1 0-11,2 0 0,1 1-2019,1 0 1,1 0 1953,0 1 1,-1 1-91,0 0 1,-1 0-149,-2 1 0,-1 1-211,-3 0 0,-1 0-352,-4 1 1,-1 0-1909,21 0 2768,-7 1 0,-25 1 0,-5 0 0</inkml:trace>
  <inkml:trace contextRef="#ctx0" brushRef="#br0" timeOffset="41880">16333 8029 25225,'-19'47'213,"3"-2"-151,10 11-2094,3-10 2029,1-13 1,0-1-4,1 17-67,0 1-280,1-13 0,0 1-616,3 19 42,-1-19 0,1-1-3436,4 14 4363,3 5 0,-4-27 0,-1-2 0</inkml:trace>
  <inkml:trace contextRef="#ctx0" brushRef="#br0" timeOffset="42163">17700 8077 24726,'-54'-18'224,"0"-1"0,4 4 0,5 5-84,4 18-22,-2 7-23,1 5-3,14-1 1,2 2-15,-12 13-36,15-10 0,2 2 6,7 4 0,2 1-3987,-4 20 3955,9-18 1,2 1 0,2 16 1214,9 0-1225,7 0 333,9-1-334,4-14 1,4-1-1140,-4-8 1,1-1 1133,13 7 0,2-2-20,-7-10 1,0-3 264,2-1 0,1-2-346,-1-1 1,3-1-1407,15-1 1,0-2 570,-13-3 1,-1-2 935,18 1 0,-5-2 0,-14-3 0,-2 0 0</inkml:trace>
  <inkml:trace contextRef="#ctx0" brushRef="#br0" timeOffset="42886">735 10977 22381,'12'-36'-127,"0"0"0,1 3 1,4 7-245,20 15-1125,9 1 410,7 2-2566,5 2-364,6 3 4016,-26 2 0,-3 1 0,4 0 0,-1 0 0</inkml:trace>
  <inkml:trace contextRef="#ctx0" brushRef="#br0" timeOffset="43212">801 11281 21762,'54'-15'-47,"-1"0"0,0 0 0,-3 0-1291,-12 2 0,-2 1 1268,2-1 0,0 1 5,0-1 1,-1 1 11,-1-1 0,-1 0 14,-3 0 0,0 0-17,23-12 22,-9 0 17,-12 1 237,-8-2-220,-12 0 602,-7-2-591,-11-1 28,-7-2-967,-10-1 1129,-6-4 79,-4 0 85,-1-1 27,0-1 260,10 8 1,0 0-261,-2-7 1125,-5-14-935,22 24-486,5 13 463,3-2-548,3 14 26,3 3-25,4 4 1404,12 16-1376,9 17-40,0 6-743,0 10 732,-13-6-56,-3 5-74,-7 6-22,-6-28 1,-1 2-1655,-3 0 1,-1 1 1214,-2 1 0,-1 0-636,-3 1 1,-2 0 1237,-4 7 0,0-3 0,-1 4 0,-2-3 0</inkml:trace>
  <inkml:trace contextRef="#ctx0" brushRef="#br0" timeOffset="53303">3459 11341 24570,'11'-53'85,"0"0"1,0 3 0,2 7-52,17 3-706,3-3 705,4-5-1596,-17 23 0,0 0 1583,1-2 0,0-1-15,0 0 1,1-2-776,-1 0 0,0-2 781,0 0 0,0-2 6,7-17 0,0-1-385,-7 11 1,0 0 372,4-13 1,0-1 11,-4 1-1,-3 1-5,-6 14 1,0 1-10,2-11 1,-3 3 3,-3-7 16,-5 8-5,-4 9-59,-5 8 59,-4 7 1420,-13 5-1421,3 8 18,-9 3 2635,9 11-2647,-2 2-22,3 8-6,-1 6 1284,-7 23-1278,7-5-340,7-10 0,0 0 334,-4 20 6,2 5-370,4-13 1,1 1 366,3-10 0,0 1-8,-2 23 0,1 0-3,5-24 0,1-2 5,0 9 1,4 1-118,4-6 0,5 0 89,3-2 1,2 0-123,1-1 0,2-1 125,2-5 1,2-4-845,14 4 744,7-5-40,4-4 718,4-7-698,-13-6 0,1-4 109,21-5-616,-10-4 1,0-3 660,5-12 0,-20 7 0,-3-1 45,9-13-174,-18 7 0,-2-1 219,9-14 22,0-12 1546,-17 15-1518,-6 3 28,-4 2 376,-11-11-387,-1 19-17,-7-6-39,0 22-28,0 5 1686,-1 1-1742,0 4-6,1 3-2201,0 6 2184,1 4 57,1 3-67,-2 16 16,6-7-14,3 3 0,3 1 8,4 1-337,4 17 332,7-29-6,2-1 6,4-4-11,3-3-1,15-2 12,-6-6 5,10-1 1,-12-9 3242,0-3-3214,11-27 10,-14 10-548,6-19 560,-19 16 11,-3-1-11,-2 0 420,-3-1-381,-3 2 23,0 1-3183,-3 3 3183,-2 2-23,-3 4-23,-4 3 377,-2 3-416,-2 4 26,-20 1-98,12 4-79,-16 3-269,17 3 2888,0 3-4635,0 1 2145,1 3 0,9-6 0,2 1 0</inkml:trace>
  <inkml:trace contextRef="#ctx0" brushRef="#br0" timeOffset="53970">2628 10899 9942,'11'-45'841,"0"0"1,0 0 0,4-16 0,-3 6 1412,-2 5-1616,-5 7 1348,-3 7-1572,-6 4-61,-3 4-62,-6 6-50,-2 3 937,-3 6-1032,0 5 2907,-2 4-2992,-10 14-55,6 3 11,-8 15 809,9 3-820,-1 8-608,-1 5 605,7-6 0,1 3-643,3-9 0,0 0 640,-3 13 0,1-1-6,5-10 1,2-2-4,1 1 1,1 0-3,1-1 0,1 0-23,0 30-5,4-5-6,7-5 0,8-5-607,7-7 624,8-6 0,5-10 11,4-8 11,1-8 6,1-8 23,-3-9-12,-3-7 0,-5-9 0,-2-6 12,-4-4 10,-2-5 18,-2-5 2,-8 10 0,-1-3-19,4-22-599,-7 20 1,-1-1 609,-2-20 6,-2-2 16,-1 1 11,-3 1 1,-3 3-12,-3 6-1729,-2 3 1729,-2 7 478,-12-3-478,5 16 287,-19-2-332,14 22-33,-6 3-6,10 11-11,1 6 0,1 9 0,0 7 6,1 7-34,0 5-68,6-7 1,1 3-208,2 5 1,2 1 179,-1 0 1,1-1-360,5 1 1,5-2-1717,6-2 0,4-1-3857,13 15 6083,-2-16 0,0-5 0,-3-8 0,2-4 0</inkml:trace>
  <inkml:trace contextRef="#ctx0" brushRef="#br0" timeOffset="54229">3482 10053 20669,'-3'-42'636,"0"1"1,0 4 0,-2 7-306,-5 18 1305,-1 6-1502,-1 3 471,-1 6-543,-3 5-6,-2 9-11,-3 8-437,-3 10 414,-1 6-11,0 9-927,1 6 924,12-25 1,2 1-6,0 2 0,0 2-3,1 2 0,1 1-3,1 3 0,1 1 6,0 2 0,1 1-1049,0 2 0,1 1 1043,1 2 1,1 0-15,0 2 0,0 1-953,1 1 1,1 0 890,1 0 1,2 3-215,2-7 0,1 3 0,2-3-164,2 6 0,2 0 72,0-10 1,1 2-1,1-5-492,4-2 1,2-3-1141,1-1 0,1-3-2579,-2-5 0,1-1 4596,15 16 0,-17-23 0,-8-10 0</inkml:trace>
  <inkml:trace contextRef="#ctx0" brushRef="#br0" timeOffset="55135">5257 10853 10721,'23'-44'980,"0"0"0,-2 3 0,-4 6 1918,-9 8-2361,-2-1-55,-2 2-57,-1 2 1350,-2 0-1159,-1-3-347,-2 8 858,-1 0-819,-5 8 3057,1 6-3314,-5 2 295,1 8-330,-5 3 12,-3 7-11,-4 4 11,-4 6-1278,-2 2 1250,-1 2 12,2 0-29,3 0 17,4-3 28,5 5-23,8-10-5,3 2-5,10-12 5,3-4-11,5-3 39,4-4 5,2-5 18,3-4 21,1-4-10,2-2 5,-2-2 157,7-7-95,-11 6 0,4-4-6,-12 9-5,-2 2 1326,-2 2-1321,-3 2-16,0 3-51,-3 2-39,0 1-40,-1 8 23,0 14 11,-1 6-22,0 11-1126,0 1 1131,-1 7-5,-1 9 5,2-25 1,-1 3-51,-1 20 0,-1 5-2,1-16 0,0 3 0,0-1-530,0 1 1,-1-1 0,0 1 514,0-1 0,-1 0 0,0-3-64,-1 2 0,-4 1-99,-7 5 1,-4 5 0,1-5 193,-1-3 0,-2-1 31,0 1 0,-3 2 0,0-8 5,2-12 1,0-5-7,-24 17 24,1-14-7,3-11-5,6-10 0,4-14-1119,8-10 1108,8-12-650,9-11 538,7-9-147,12-9-324,5 8 1,6-3-608,-2 12 1,3 0 0,0-1 657,0-1 0,1 0 0,1 0-191,3 0 0,0 1 0,1 0-1950,2 0 0,0 0 0,-1 2 2684,-3 6 0,0 1 0,-2 0 0,10-11 0,-4 4 0,4-2 0</inkml:trace>
  <inkml:trace contextRef="#ctx0" brushRef="#br0" timeOffset="55518">5893 10361 21640,'-9'45'280,"0"-1"0,1-2 0,2-5-151,2-9-6,2 3 45,-1 18-84,-2 9-51,1-1 1,-2-1 39,-2-5-1463,2-15 1446,-4 8 916,-1-15-832,3-11 39,-2 1 28,4-14 444,3-1-270,0-7 40,3-2-281,-1-6-6,1-4 1124,2-4-1141,2-5 18,3-3 10,4-2 18,3-3-308,2-1 291,2-1-12,2 1 90,12-10-115,-9 19 1,1 0-77,15-14-811,7 4 794,-21 24-10,0 2-6,1 4-399,-1 2 393,0 4 12,-1 3-6,1 5-219,20 24 168,-16-9-50,14 18 168,-25-16-437,-2 0 533,-4 2-1165,-3 0-88,-3 0-1699,-2 0 2789,-2 0 0,-2-13 0,0-3 0</inkml:trace>
  <inkml:trace contextRef="#ctx0" brushRef="#br0" timeOffset="55971">6840 10372 20207,'1'-49'901,"-1"0"1,1 7 0,0 4 409,4-2-1087,-2 20 594,1 0-751,-2 18 201,1 3-245,1 5 124,3 6-107,9 25-24,0-1-4,7 21-29,-4-5-2985,-1 9 2999,-8-28 1,-1 0-24,-1 4 1,0 0-961,-2 2 1,0 0 890,-3 2 0,0 0-107,-2 2 1,-1 0-130,-3 0 0,-2 1-748,-1 1 1,-2 0 462,-4-1 0,-2 0-227,-3-1 0,-1-1-653,-2-2 1,-4 0-3421,-12 9 1,-1-3 4641,11-16 1,2-2 0,-3 2-1,3-6 1,9-11 0</inkml:trace>
  <inkml:trace contextRef="#ctx0" brushRef="#br0" timeOffset="56655">8622 10597 22365,'37'-29'0,"0"0"0,0 0 0,16-12 0,-2 10-884,-17 22 1,0 5 841,1-2 0,2 0-23,-1 1 1,2 1-37,-1 0 1,1 1-29,-2 1 0,0 1-73,-1 0 1,-1 1-77,-1 1 1,-2 1-61,27 3-550,-26 1 1,-1 1-65,7 4 145,-3 5 861,-29-6-446,-14 1 224,-11 1 117,-13 0-119,-10 0 277,-9 0 111,-5 1 112,-4 0 166,16-4 0,1 1-185,10-4 0,1 1-131,-10 2 0,3 0 503,-11 2-61,7 0 255,7-2-529,6 1-146,9-2-62,7-1-28,8-1 599,3 0-443,14 1 1665,2-2-1871,28 0-1711,14-4 1582,5-2 25,-25-1 0,0 0-59,19-5 12,3-1 5,-2-2 39,-1-1 28,-6-2-721,-5-1 749,-7-1 17,-7-3 50,-7-1 1,-8-3 150,-6-15-94,-6 6 55,-6-11 56,-4 11 74,-3 0 49,-2 1 29,-1 4-505,0 2 454,-1 4 1416,0 3-1483,2 5 798,2 1-832,3 4-50,2 1 34,2 2 450,2 2-652,2 1-23,3 5-5,1 1 6,5 8-1,2 2 1,2 5-12,0 5-376,2 3 360,0 6-598,0 3 530,-1 4-3211,-1 1 2859,-4 1-354,-3 1-969,-3 1-1406,-6 1-6373,-2-6 9456,-3-6 1,3-16-1,1-8 1</inkml:trace>
  <inkml:trace contextRef="#ctx0" brushRef="#br0" timeOffset="57504">11191 11038 20407,'52'-8'360,"0"0"0,-4 0 0,-6-3-152,-7-12-40,1-4-45,-1-3-19,-3-6 0,0-2-88,-12 12 1,-1-1-558,13-17 0,-3-1 544,-13 16 0,-2 0 8,1-3 0,0-1 0,-1-1 0,0-1-3,0-1 1,0-1-1,-1 0 1,-1 0-4,1-1 1,-1 1-15,-2 0 1,1 1 14,-1 1 0,0 1-1,-2 1 1,0 1 640,6-26-606,-2 7-1,-2-5-17,-5 21 1,-2-2 16,-3 21-28,0 7 815,-2 4-815,-1 3 752,-3 4-757,-3 6-1,-6 7 12,-5 9 2,0 1 1,-2 3-20,-15 22-168,10-14 0,1 2 168,6-6 0,1 0 5,0 2 1,1 0-1,1 1 1,1 2 8,0-1 0,2 0-20,2 1 1,1-1-173,2-1 0,2 0 167,2-1 0,1 0-17,1 28-6,8-5-11,6-5-22,9-5-17,7-6-5,5-4-51,8-4-85,6-5-184,-5-13 0,1-3 165,-8-3 1,1-3-575,12 1 0,0-2 614,-12-6 0,-2-3-23,2 0 0,-1-2 22,0-2 1,-1-2 10,0 0 1,-1-2-257,-2-2 1,-1 0 382,26-16 78,-7-3 578,-7-2-493,-7-2 66,-6-1 769,-7 2-276,-3-13-240,-8 14 231,-4-8-226,-9 19-50,-4 2 139,-6 4-263,-4 4 979,-4 3-1108,-1 5-10,-1 3-6,-2 5-11,1 4 27,-2 5-38,1 4-34,1 3-1,2 3 1,2 2-22,3 1 1031,4 1-1031,5 3 826,4-1-843,3 0 5,5 1-28,5-2 6,6-1 0,6-1-223,3-3 212,5-2-23,3-2 23,2-4 5,17-3 73,-13-5-51,9-6-10,-18-6 22,-6-5-23,-3-4 28,-3-3 12,-2-3 50,-3-12-28,-5 6 28,-1-8-672,-7 10 638,-5 2 29,-2 1-6,-6 2-1,-2 2-10,-2 3-6,-1 2-22,-2 4 267,0 4-250,0 2-40,1 3 0,3 5 208,1 1-230,2 5 0,3 2-1,2 2 662,4 2-711,2 2-74,2 1-94,4 1-202,4 1-270,6 0-335,5 2-610,5-2-1452,6 0 3098,8 0 0,-17-10 0,1-1 0</inkml:trace>
  <inkml:trace contextRef="#ctx0" brushRef="#br0" timeOffset="57969">13486 10597 20126,'-27'-43'476,"0"0"0,2 3 0,1 9-185,-1 22-78,-4 4 1636,-15 6-1731,8 6-28,-11 5 22,0 13-90,14-3-11,-7 8 12,18-5 599,5 0-611,5 1 1,4 9-12,4-8 11,6 6 17,5-12-6,6-3-5,3-3 317,3-4-312,2-5 17,0-2 12,-1-5 139,15-18-106,-14 4 0,10-14 23,-19 8 27,2-1 12,-3 0 5,-1 1-11,-1 1-6,-2 3-11,-1 2 1003,-2 2-919,-1 1-136,-2 6-38,-1 0-27,0 6 5,-1 8 0,-2 4-11,-2 12-5,-1 4-12,-4 32-2213,1-5 2224,2-15 1,-1 2-4,2-5 1,-1 0-1328,-1 5 0,-1 0 1305,0 4 1,-1 1-1,0 3 0,0-1-791,-1 3 1,-1-1 729,0 1 0,0-1-32,-1 1 1,-1-1-20,-1 0 1,0 0-26,-3-2 0,0-1 5,-2-1 1,-2-2 41,0-3 1,-4-1 11,-11 6 0,-2-3 123,9-14 0,0-3 8,-7 4 0,-1-6-193,-9-9 182,6-11-11,5-13 1009,7-9-1003,9-11-12,8-10 580,8-8-585,9-8-157,5 9 0,6-6-85,5 1 0,5-4 0,1 0-216,-4 12 0,0 1 0,2-1 0,-1 0 123,2-1 0,1 0 0,0 1 1,0 3-909,5-2 1,0 2 0,-1 4-434,5-2 1,-1 2-905,0 1 1,1 1 354,-4 3 0,-1 3 2236,-3 3 0,-3 3 0,3-2 0,-13 11 0</inkml:trace>
  <inkml:trace contextRef="#ctx0" brushRef="#br0" timeOffset="59220">13883 10403 24542,'-27'-12'487,"0"7"-358,-2 31 107,-13 17-147,11-7-2409,11-11 1,1 1 2364,-5 11 0,3 3 513,4-1-542,5-1 24,6 12-40,4-13 0,6 7 818,5-17-818,4-5-6,3-2 40,21-5-17,-13-8-6,16-9-2246,-8-19 2257,-8-1 1,6-11 1644,-11 5-1627,-2-4-7,-2-3 326,-4 2 0,-2-3-214,3-18-351,-5 21 1,-1 1 328,-4-1 3119,-2 18-3102,0 4-39,-2 4-34,0 2-28,-2 3-27,1 1 841,-1 1-831,0 7-16,-1-2 11,-2 15-6,3-6 0,-3 18-11,2-9 6,-3 20 16,3-15-22,-1 9-433,3-10 444,-1-1-39,3 10 28,0-11 0,1 5-6,2-13 12,1-3-6,7-2 0,0-4 28,3-3-22,-1-5-1,1-4-5,13-9 0,-3 1 0,10-8-60,-8 6 66,0-1-6,0 2-247,-1 0 253,6-3 0,-9 4-12,3-1 12,-9 2 5,-6 3 11,0-1 497,-5 2-452,-2-4 227,0 0-255,-1-9-22,-1 6 0,0-5 16,0-1-22,1 4 17,0-2-11,1 8 6,0 2 5,-1 3 39,0 1-45,-1 3 1,0 0 5,0-1-12,-2 2-3385,-5-2 3369,2 1 5,-5-1 18,4 1-1,2 0 12,0 1 22,3-1 140,0 0 3196,1 0-3375,-1-1-1,0 0 1,-1 0 6,0-1-23,-3-5 5,2 3 1,-2-3 5,4 4-5,-1 0-6,2 0 33,0 1-33,0 0 0,0 0 6,0 0-17,0 1 11,0 0 11,0 1-11,3 0-6,0 1 40,4 0-29,2 0-5,1 0-33,16 3 10,0 1 29,6 1-12,-4-1 51,12 1-22,-14-2-3404,14 1 3386,-21-3-10,3-1-12,-2-4 39,-1 0-27,-4-3 5,-6 1 0,1-1-6,-2-1 3404,2 0-3398,-3 0 11,1 0-11,-2 1 0,1-2 6,-3 4-6,0 0 5,-2 4 1,-2 0-6,1 6-6,-1 0 6,0 7 17,0 8-23,-1 0 6,-1 8-22,-2-2 22,-2 0 6,-1 3-6,-2-1-17,2 2 6,-1-1 11,2 22-1137,5-20 1103,5 16 0,7-28-16,3-1 0,6-3-23,1-5 0,2-3-17,1-4 6,0-5 6,-1-3 11,1-4 33,-2-5 29,18-24-1,-15 10-1120,12-19 1148,-20 16 0,-3 0 486,-2-1-468,-3 2-229,-4 2 251,-2 4 72,-4-2-72,-1 10 0,-2-1-12,0 11 1162,-1 2-1184,2 2 544,0 1-583,1 1 294,0 0-272,0 2 0,-1 3 6,-3 10-17,0-1 11,-3 10-5,2-6-12,-1 5-11,1 0-5,0 3 11,1 1-23,1 3-502,1 1 346,3 1-275,0 1-426,4 0-991,2 0-4111,7 0 5993,5 5 0,-8-19 0,2 0 0</inkml:trace>
  <inkml:trace contextRef="#ctx0" brushRef="#br0" timeOffset="59976">15068 10338 18341,'0'-6'3798,"0"0"-2218,0 6-606,0 0-638,-33-59-1101,22 40 852,-7-14 1,0 3 277,14 25-315,1 2-56,2 2-61,0 0 34,1 6-12,1 2 701,2 6-913,1 2-230,1 2-482,2 3-1059,0 4-3898,2 2 5926,3 6 0,-6-16 0,0 2 0</inkml:trace>
  <inkml:trace contextRef="#ctx0" brushRef="#br0" timeOffset="60219">15518 10066 16614,'7'-56'769,"0"1"0,-1 4 0,0 6-1383,-1-1 1062,0 9-95,-2 7 1431,0 7-1565,-2 5 962,0 6-1092,1 5 1402,-2 3-1463,2 4 3403,-2 5-3408,2 6 5,-1 9-17,2 9-17,-1 9-3375,0 8 3376,-2 10 2,1-24 0,-1 1-515,-1 3 0,-1 2 501,0 3 1,-1 0-18,-1 3 1,-1 1-825,-1 2 0,0 1 690,0 0 0,-1 1-162,0 1 0,1 0-1002,-1-1 1,0 1-1946,1-6 0,1 2 0,0-3 3164,0 0 1,0-2 0,1 4 0,0-8 0,2-15-1</inkml:trace>
  <inkml:trace contextRef="#ctx0" brushRef="#br0" timeOffset="60710">15294 10721 20023,'6'-44'435,"-1"0"1,1-1 0,1-9 0,3 4-397,2 19 0,6 1-23,9-4 1,7-2 0,-2 4-2562,-5 3 0,2 1 2545,6-5 0,4-3 0,-3 5-6,-8 11 1,-2 2 557,1 0 0,-1 1-536,25-15-4,-4 4 21,-7 1 51,5-7 428,-16 9-350,3-4 101,-19 13 189,-2 3-72,-4 3 2977,-2 2-3066,-3 3 327,0 2-506,-2 2 829,1 0-896,-1 7 22,0 1 0,0 10-11,0 1 12,-1 7 16,-1 3-497,-1 5 525,-1 4 17,0 5-17,-2 3-22,2 4-17,-2 2-17,2 2-705,-1 1 705,0-1-34,-1-1 12,0-3-18,-1-4 18,2-10 0,0-1-18,0 5-4,-2 13 16,6-35 56,0-7 28,1-5 11,1-3-22,3-8 420,2-2-487,3-9-17,3-3 11,2-6-2662,1-3 2673,2-6 0,0-1-71,1-5 77,1 0-6,-1-1-1426,2 2 1443,0 3-363,17-12 330,-14 21-6,12-6 2451,-18 25-2468,-1 5 5,0 2 72,0 2-105,10 9 17,-5 1-1139,7 10 1116,-6 0-22,-2 4 2,0 2-232,-1 3-223,-2 1-309,0 2-542,-2 0-1278,0-1-7193,0-4 9382,-2-5 0,-6-11 0,-3-4 1</inkml:trace>
  <inkml:trace contextRef="#ctx0" brushRef="#br0" timeOffset="61434">16831 10314 20017,'1'-5'3316,"1"0"-627,-2 5-2649,44-7-18,-31 19-125,33-1 114,-44 21-2896,-1 0 2896,-1 1 297,-3-3-292,-5 11 1,-1-13-11,-3 6-6,3-15 11,1-3 51,1-2 216,3-8-211,1-1 3376,2-7-3410,1-4-10,3-5 27,4-13-3425,1 2 3397,5-9-2262,-3 5 2273,3-3-1302,2-4 1303,0-3-1080,3-1 1079,1 0 18,1 3 909,7-7-887,-8 14 16,3-3-16,-11 17 1500,-4 4-1523,-2 3 1768,-3 4-1807,0 0 3164,-1 8-3159,2 0-10,7 26-17,-2-9 758,6 17-747,-4-15-5,0 1 27,1 1-39,6 9 17,-5-10 0,9 10 11,-9-18 6,0-4 6,-2-9-1,-3-8-44,2-4 33,2-4-11,0-3-11,4-4 39,0-2-28,2-3 0,9-13 11,-7 8-811,8-7 789,-11 13 11,0 3-6,-1 1 23,-5 6 0,-1 4-6,-7 6 6,-1 6-40,-1 2 29,0 4 777,3 8-772,1-3-16,2 5-1,2-5 23,6 4-34,5-1 17,2-1 0,19-3 0,-16-9 0,13-3 22,-10-11-10,-8-1-35,3-7 40,-2-6 45,-2-4-34,2-5 0,-6 9-17,-6 5 6,-4 8-1,-2 3-4,0 2-18,-1 2 6,0 1-11,-1 1 5,0 7 17,0 6-33,0 4 16,1 5 1,0-2-18,1 3 23,-1 1-28,2 2-140,-1 13-28,1-9-162,0 8-3639,0-14 3034,0-1-684,1-3-2262,0-3 3909,1-1 0,-3-8 0,1-1 0</inkml:trace>
  <inkml:trace contextRef="#ctx0" brushRef="#br0" timeOffset="61617">18211 10040 25913,'-23'-28'-701,"0"1"1,-4-4-359,42 52-1809,6 10-6581,-7-8 9473,-3-4 0,-6-8 1,-2-5-1</inkml:trace>
  <inkml:trace contextRef="#ctx0" brushRef="#br0" timeOffset="61861">18791 10166 17700,'-49'-19'272,"0"0"1,6 1 0,3 6 2291,4 20-2441,12 1-22,-3 9 39,11 11-101,5-3 0,-3 13-11,6-7-22,1 5 918,0 3-924,2 1-56,2 17-22,2-15 126,5 12-396,4-22-200,5 0-236,4-4-326,3-3 1684,5-3-4574,4-4-5286,-2-5 9286,-3-4 0,-11-6 0,-5-2 0</inkml:trace>
  <inkml:trace contextRef="#ctx0" brushRef="#br0" timeOffset="62776">18832 10247 19773,'-16'-30'386,"0"0"1,-11-19 138,19 44-334,0 1 848,-1 1-916,0 0 489,0 3-489,1-1 873,-2 3-867,1 2 325,-18 16-280,7-4-1283,-15 13 1216,11-8 5,-2 2-17,0 2-889,1 1 895,1 2-337,3 2 303,2-1-120,5 0 87,2 0-17,4-3-23,2 0 34,4 7-22,7-8 1648,3 5-1642,7-12-1,6 0 0,5-3 28,5-2 403,5-2-487,4-4 0,2-2-44,4-3-46,0 0-145,1-5-296,2-1-500,0-3 1076,-9-2 0,-2 0 0,-3 1 0,16-6 0</inkml:trace>
  <inkml:trace contextRef="#ctx0" brushRef="#br0" timeOffset="63120">19703 10097 25584,'35'-51'101,"3"8"-96,9 36-21,4 1 4,4 0-66,-14 2 0,1 0-1339,21-1 1131,-22 2 1,-1-1-1488,11 1-232,-4 1-2874,-6 0 4879,-1 1 0,-20 0 0,-2 1 0</inkml:trace>
  <inkml:trace contextRef="#ctx0" brushRef="#br0" timeOffset="63353">19999 10006 26071,'-16'9'39,"5"5"-33,17 12-1124,1 4 1123,0 3-5,-1 3-11,0 3-28,0 1-56,-2 2-152,0 0-257,-1 1-420,0-2-779,0-1-1988,2-3-5601,0-6 9292,-1-6 0,-1-13 0,-1-5 0</inkml:trace>
  <inkml:trace contextRef="#ctx0" brushRef="#br0" timeOffset="63645">21097 10137 20498,'-2'-8'3041,"1"2"-2352,1 6 1177,0 0-1508,-75-26-207,39 28-76,-12-11 1,-2 4-2065,18 20 1,4 5 2123,-18 9-96,15-10 0,2 1 681,-8 8-670,6 2-16,6 0-17,8 0 5,6 2-16,5-2-1,9 0 12,6-1-23,26 9-5,1-10 0,-8-10 0,1-1-40,25 6-8,-24-12 1,1 0-331,1 0 0,2-1 201,0 0 1,1 0-511,2-1 1,-1 0 187,0-1 0,2 0-2943,15 1 0,0-1-1283,-16-3 0,-2 0 4736,10 0 0,-5-1 0,-13-1 0,-13-2 0</inkml:trace>
  <inkml:trace contextRef="#ctx0" brushRef="#br0" timeOffset="64502">781 12840 17294,'-9'0'2560,"2"0"-1670,7 0 1614,0 0-2493,-27-21-11,30 11-28,-16-16-33,42 16-57,7-1-100,8 0-1550,8 1 0,4 0 1331,-20 4 0,1 0-266,23-3 0,-1 1-395,-26 6 1,-2 0-1923,9 1 1,-1 1-106,13 4 3037,8 4 1,-41-3 0,-6 1-1</inkml:trace>
  <inkml:trace contextRef="#ctx0" brushRef="#br0" timeOffset="64802">1006 12986 11751,'-55'26'1721,"0"0"1,5-2-1,4-2-1265,15-8 1,3 0 181,-19 10-234,8-3-169,10-3 1137,10-5-1282,9-2 447,7-5-385,21-3-130,4-5-67,22-4-67,3-6-2961,13-5 2972,-27 7 0,2 0 3,3-2 0,0 0-872,2-1 1,0 0 904,-1-1 1,2-1-440,12-6 1,-2-2 514,-14 5 1,-2-1 30,8-4 0,-5-1 86,1-10-170,-13 1 254,-10-1 18,-9 0 387,-14-17-231,-3 13 51,-12-12 470,-6 9-504,6 13-50,-5-4-62,12 18 1666,3 4-1778,4 4-61,2 1 2538,4 4-2628,1 0 1845,9 7-1868,0 1 607,18 18-606,-6-3-6,10 12-560,-8-2 566,2 4-23,-1 7-11,-2 4-34,-3 6-1132,-6 3 914,-6 4-348,-9 3 62,-2-31 1,-1 1-1518,-3 1 1,-2 0 2082,-4 7 0,0-3 0,-2 4 0,0-1 0</inkml:trace>
  <inkml:trace contextRef="#ctx0" brushRef="#br0" timeOffset="69493">3081 12997 22554,'5'-46'739,"0"0"0,1 3 0,-6 12-492,-7 24-79,-3 4-56,-4 5-5,-4 7 5,-3 7-6,-4 8-22,-2 6-675,-2 7 664,-1 6-51,9-10 0,0 3-1401,-9 19 1370,11-18 1,2-1 8,-1 15 17,4-2-22,7-3-1,3-3-28,9-5-5,5-4-179,9-4 196,8-6-12,9-5-5,6-5-11,6-6-1,6-5 23,-14-7 0,1-2-671,21-7 721,-22 1 0,-1-2 40,11-14 0,-5-3 10,-17 4 1,-3-1 45,10-17-57,-15 15 1,-2-1 53,-10-3 0,-2 1-3,0-18-351,-6 17 1,-3 0 345,-7-13 5,-8 1-17,-4 3-28,-4 5-5,-3 5-12,-3 6-11,-2 8-11,-1 5-17,0 6-1454,0 4 1431,3 4 1,1 6 121,4 5-155,2 6 0,3 6-39,3 6-33,3 5-68,2 5 81,3 3-501,2 4-560,3 2-1277,2 1-7389,4-5 9772,2-6 0,-1-18 0,0-9 0</inkml:trace>
  <inkml:trace contextRef="#ctx0" brushRef="#br0" timeOffset="70197">4449 12618 15728,'1'-43'577,"1"-1"0,-1 4 0,-3 10 1975,-3 22-2390,-3 4 1379,-2 2-1451,-3 8 207,-21 31-225,9-6-105,-2 8 0,1 3 84,-1 11-32,8-15 1,2 1-9,4-8 0,2-1 472,-1 2 0,1 1-494,1-1 0,1 1 8,-1 14 0,1 1-8,4-13 0,1 0 8,1 10 0,3-1-53,10 12-95,6-19 0,4-1 2,-2-9 1,1-2-99,10 8 1,2-3-460,-4-11 1,2-3-37,2-1 0,1-1-216,3-2 0,1-1-616,1-2 0,1-1 1574,8-1 0,-3-2 0,4 1 0,-1-3 0</inkml:trace>
  <inkml:trace contextRef="#ctx0" brushRef="#br0" timeOffset="70747">5197 12915 18050,'1'-5'5086,"-1"0"-3462,0 5-1064,-1-70-106,-2 42-955,1-14 0,0 2 843,-4 19-79,1 3 586,0 1-541,1 6-23,2 3-246,1 6-28,5 12-5,0 2-1,4 10 12,0 0-11,0 4 16,-1 3-11,-1 4 437,-3 3-425,-1 1-1304,-3 3 1303,-2 2-832,-3-1 843,-9 12-22,3-15-11,-3 6-25,6-21 25,3-4 231,2-6-208,3-5 1224,0-4-1219,3-4 994,3-5-983,5-5 17,5-5-17,4-5-22,4-3-3392,1-4 3414,0-1-16,0-4-332,-2 0 342,-1-2 6,-1 0-525,0 1 531,-1 3-17,1 3-68,0 3 68,0 3-12,0 5 7,-1 2-12,-1 4 311,1 2-305,8 3-11,-7 4 10,7 5 509,-9 4-531,0 4 79,-1 4-78,0 4-40,6 16-6,-8-5 3326,3 13-3796,-7 6 0,-4-10-240,-2 12-3210,-4-2 3971,-1-10 0,0-6 0,0-17 0</inkml:trace>
  <inkml:trace contextRef="#ctx0" brushRef="#br0" timeOffset="71145">6334 12854 18219,'19'-52'705,"0"0"1,-2 5 0,-2 6-168,-6 15-62,-2 4 1965,-2 4-1837,-3 2 453,0 6-895,-2 2 409,0 6-369,0 0 1375,-2 8-1543,1 2 10,-3 7-4,1 4-24,-3 5 1,1 4 6,-1 5-878,-1 4 861,1 3-28,0 3-18,0 3-121,1 1-251,2-4 1,1 0-289,-2 11-479,3-12 1,-1-3-838,-2-2-3719,0-3 5735,-2 0 0,2-17 0,0-1 0</inkml:trace>
  <inkml:trace contextRef="#ctx0" brushRef="#br0" timeOffset="71704">6361 13501 19619,'-4'0'4212,"1"0"-1356,3 0-2817,-3 10-16,3-2-12,-2 10-5,4-4-1,1 1 6,-2 0 1,1 1 21,-1-4-22,1-1 6,-1-4 11,1-2 0,0-2 23,2-2 55,2-3-44,1-3 38,6-9-38,-4 2 11,2-6 22,-5 6 34,0 1 5,-2 1 1,-2 2 83,0 2-151,-2 2-39,0 2 34,-7 2-40,-1 3-5,-5 1-6,1 2 0,1 2 12,1-1-23,1 1 5,2-1 1,2 0-17,1 0 39,2-1-28,1 0 0,1 0-11,0 0 11,1 0-12,1 1-4,1 0-1,2-1-22,3 2 27,-1-3 7,3 2-1,-3-4 1,0 1 5,-1-3 11,-1 0-17,-1-1 23,-1-1-6,-1-3-5,-1-2 27,0-3-21,-1 0-1,0-2-6,0 0 1,0-1 0,-1 0-6,0 2-17,-3-4 17,1 6 0,-3-3-39,3 6-51,-1 2-95,1 0-179,0 1-302,0 1-611,0-1-1574,0-1-6980,1 0 9776,0 1 1,2 0 0,0 2 0</inkml:trace>
  <inkml:trace contextRef="#ctx0" brushRef="#br0" timeOffset="71976">6887 12578 21893,'-30'-39'315,"-1"0"1,4 2-1,5 11-57,14 24 1905,3 4-2079,3 4 891,2 5-812,4 19-96,-1-2-45,5 18-813,-3-13 1,1 2 790,2 27 0,-2-17 0,-1 0 0,-1-6 0,-1-1 0,0 3 0,-1 1 0,0 2 0,-1 1 0,0 0 0,-1 3-16,-2-4 1,-2 3 0,1-2-30,-1 8 1,-1-1-12,-1-7 0,0 2 0,-1-4-126,-2 4 0,-1-4-146,-1 1 0,-1-1-263,0-2 1,-2-1-690,-1-2 0,-2-1 1205,-3 3 0,1-5 1,-3 4-1,0-6 1</inkml:trace>
  <inkml:trace contextRef="#ctx0" brushRef="#br0" timeOffset="72780">8457 12740 24228,'39'-32'-157,"1"1"0,-1 1 1,2 8 63,-2 19 1,2 4-2831,1-2 1,0 1 2843,0 1 1,1 2 8,-2-1 0,0 1 173,-3 2 1,-1 1-166,-3 0 1,-2 1-85,22 7-11,-16 2 12,-15 0 1041,-13 0-958,-34 9 85,-4-7-834,-26 7 901,4-8 38,-6 0 52,-3-1 27,0 1 39,2-1 29,3-1 33,5 0 16,7-2 2387,-2 2-2549,19-5 979,3 1-1068,17-5-17,10 0 0,5-3-23,11 0-27,7-1-12,10-3 1,8-1 2,6-4 0,2-1-889,-1 1 0,0 0 894,-2-4 1,-5 0 3,-7-3-35,-7-3 40,-8 0 6,-8-4 5,-8-3 6,-5-3-5,-7-4 33,-3-3 85,-11-17-18,3 11 185,1 4 0,-1 2-45,3 2-5,-5-9-35,12 28-32,2 4 60,1 3-150,1 2 28,1 2-101,4 4 3278,10 9-3273,11 15-2941,3 2 2920,5 8 16,-7-6-431,-1 3 398,0 3-18,-3 3-44,-4 1-98,-11-8 0,-2 0-1931,-2 19 1625,-4-16 1,-4-1-1658,-11 15-7703,-4-6 9660,0-7 0,8-18 0,5-9 1</inkml:trace>
  <inkml:trace contextRef="#ctx0" brushRef="#br0" timeOffset="73835">11858 12282 23254,'-32'-50'291,"0"0"0,2 4 0,3 10-123,5 20 1151,1 5-1106,-12 15-162,14 6-7,-9 15-306,20 5 295,2 9-10,2 7-23,3 7 5,0 8 0,1-27 1,0 2-408,0 2 1,0 2 392,0 2 1,0 3-710,0 1 1,0 4-1,-1-2 673,0 10 1,0 1 3,0-7 0,0 2 0,-1-3-99,-1 7 0,0-3-1052,1 2 0,0 0 828,-1-2 0,0 0-499,0-1 0,1 0 191,-1-3 0,0 0-538,0-2 0,0-1 230,0-2 0,-2-2-74,1-3 1,-2-2 643,0-3 1,-3-2-493,-7 4 0,-3-4 2134,-13 10-834,-13-4 56,11-30-23,2-9-39,2-11 45,4-8 1068,4-13-917,3-7 31,8 3 0,-1-2-3,-5-22-333,7 18 0,-1 0 232,-2-16-50,2 3-281,2 2 84,3 4-94,3 4-79,2 4-56,5 5-39,4 2-1395,7 3 1361,4 0-452,27-11 396,-4 7 26,-10 13 0,2-1-93,13-5 0,0 2 448,-8 4 1,0 0-376,16-9 0,0 0 5,-13 7 1,-2 1 8,2-2 0,-1-1-637,1 1 1,-1-1 661,0 1 0,1-1-2,-5 3 1,2-2-1,-2 2 129,5-2 0,-1 1-91,11-7 1,-2 2 119,-19 11 0,-2 2-83,22-12 45,-9 6 50,-11 3 940,-9 3-828,-8 3 2710,-11-5-2671,-5 7 2736,-7-4-2607,1 7 1005,-1 0-954,2-1 358,-5 0-476,4 1-56,-6 2-39,2 3-45,-4 7-17,-3 1-22,-5 8-40,-4 4-341,-2 2 291,-3 5-1121,0 1 1099,3 3-34,2 0-360,5 1 332,5-1 6,5-1 5,6-2 1,3-4 5,6-4-11,3-3 290,5-4-279,5-4 5,4-4 18,17-4-12,-6-6-123,13-5 157,-12-4 28,0-5 218,7-12-73,-12 5-231,8-16 260,-20 19-265,-2-5 192,-9 14-2619,-2 4 2569,-1 3 696,-1 2-764,-1 4 632,-2 2-677,1 5 195,-1 5-195,2 4-11,-1 5 0,1 3 6,-1 3 3386,0 4-3387,2 2-16,0 3-28,1 2-39,0 1-750,2 0 330,2 2-639,4 1-1277,2-1-7417,0-5 9772,0-6 1,-4-13-1,-3-7 1</inkml:trace>
  <inkml:trace contextRef="#ctx0" brushRef="#br0" timeOffset="74461">13271 12550 22040,'-6'-42'439,"1"-1"0,0 4 0,-1 8 1231,-4 16-1480,-1 5-44,-2 4-46,-1 2 562,-12 8-606,5 4-22,-10 7-397,7 5 374,-1 6 0,0 4-5,-9 24 11,10-10-255,10-13 0,1 0 227,-2 16-12,5 1-5,5 0-44,2 0-18,8-3-56,5-2-796,10-3 690,8-5-123,8-5-157,9-6-163,5-6-196,7-7-1363,4-6 909,2-7 572,-29-2 0,-1-1-87,0-2 0,0-3 68,0-1 0,0-2 164,0-1 1,-1-1 223,-1-2 1,-1-1 263,-1-1 0,-1-1 199,-2-1 0,-1-1 114,-1-2 1,-3 0 109,0-1 0,-2-2 120,-2 0 1,-1-2 125,-1-1 0,-2 0 73,0-1 0,-1-1 14,-1 0 1,-1-1 463,3-13 1,-2-1-644,-2 13 1,-1-1-77,2-8 0,-2 2 611,0-12-434,-3 7 162,-3 5-268,0 8-46,-2 6-61,-1 7 615,-1 7-772,0 7 1257,-3 3-1347,1 7 182,-3 5-187,-2 8-17,-1 6-1,-2 7 248,0 6-264,0 6-11,2 3-11,0 6-14,3-12 0,1 2-3,1-8 0,0-1-26,-1 12 1,0 0-23,2-11 1,0-2-43,0 1 1,0 1-57,0-1 1,1 0-342,-1 31-258,1-2-910,4-21 0,1-1-4529,3 18 6184,0-19 0,1-4 0,0-9 0,2-4 0</inkml:trace>
  <inkml:trace contextRef="#ctx0" brushRef="#br0" timeOffset="74935">13823 12836 17648,'-45'-38'816,"0"0"0,4 4 0,12 5-396,23 13 959,8 0-880,30-11-426,-5 10-34,26-8-1008,-14 15 985,5 0-44,2 1 40,3 1-746,-1 2 746,1 0 4,-18 3 1,2 0-9,6-2 1,0 1 2,23-4 12,0-2 117,-30 0 11,-11 2 470,1-3-330,-12 1 45,-4 3-22,-3-1-39,-2 2 123,-3 1 731,-4 2-967,-4 3 1461,-3 5-1499,-3 5-12,-2 5-28,-1 3 62,-1 6-96,1 1-16,2 3-17,4 1-1,4-1-4,4 0-7,3-1 1,5-3-12,4 0 29,6-3-29,4-3 0,4-2 6,3-4-39,13-1 34,-7-6-1,20-5 12,-21-6 22,7-6-17,-14-3 17,-2-4 5,-4-1-16,-3-4 28,-4 0 17,-4-3 5,-3 1 22,-6 0 7,-4 2 150,-15-5-128,2 10-18,-11-3-55,9 11 6,-2 3-12,2 1-11,3 4-11,-2 2-17,8 1-12,-1 3-21,9 1-40,3 2-61,1 2-387,6 7 50,3-3-245,6 5-321,3-5-542,3 0-1647,3 1-6605,-1-2 9081,0-1 0,-11-6 0,-3-1 1</inkml:trace>
  <inkml:trace contextRef="#ctx0" brushRef="#br0" timeOffset="75419">14874 12508 26586,'39'-34'73,"-2"11"-67,-11 35-6,11 12 0,2 10-17,-14-3 0,-3 2-512,6 13 518,-8 12 11,-21-28 5,-4-3 133,-5-3-104,-11 3-17,3-11-6,-7 2 6,10-11 56,-1-2-29,7-4-4,1-4-12,7-3 385,2-5-385,4-2 28,11-8-39,1 5-6,9-6 0,-4 7 1,3 2-411,3 1 399,1 1-3245,20-2 3245,-10 3 0,14-3-125,-16 5 136,14-8-5,-14 3 22,8-7 145,-10-9 180,-5-11-2310,-2-1 2164,-11-4-22,-9 15 376,-5-9-482,-5 7-79,-1 4 0,-4 10 0,3 11 2226,0 3-2226,0 2 130,2 4-130,0 2 3392,2 5-3392,-1 4 0,1 4 0,6 27 0,-1-13-594,6 19 594,-3-20 0,1 1 0,0 0 0,0 0 0,0 0-119,0-1-307,1-1-996,6 9-486,-5-13-3782,3 5 5027,-3-16 0,-5-6 0,0-3 0</inkml:trace>
  <inkml:trace contextRef="#ctx0" brushRef="#br0" timeOffset="75602">15793 12127 22520,'25'35'-656,"0"0"1,4 5 0,-9-9 0</inkml:trace>
  <inkml:trace contextRef="#ctx0" brushRef="#br0" timeOffset="76186">16629 12528 25697,'-32'-29'207,"0"0"0,0 1 0,-12-12 0,3 11-111,3 26-24,2 3-27,3 5 28,-7 12-45,12 0 11,-4 10-22,15-5 28,3 2-40,2 1 1,5 0 350,2 11-361,3-8-18,6 6 12,3-11-17,6-3 133,4-2-121,3-2-1,3-4 6,1-3 5,2-5 23,2-4 53,-1-6-37,13-12-27,-11 0 67,14-22 145,-23 13-173,2-10-296,-14 11 301,-3 1 46,-3 4-7,-2 3 90,-8 1-111,0 9-12,-8 0-12,2 8-3274,-2 3 3263,-1 3 153,-7 11-197,8-2 16,-4 7-5,11-3 6,3 0 16,2 2-22,3 0 11,4 0-11,3 0-22,17 8 5,1-8 6,14 5 3339,0-10-3350,5-4-3274,4-1 3246,5-5 11,2-3-632,3-3 643,-2-7 28,0-5-965,-3-8 971,-1-5-6,-5-7 11,-1-6 0,-5-6-11,-3-7 8,-19 24 1,-2-2-6,-1-2 0,-2 0-9,0-3 1,-1 0 13,-1 0 0,-2-3 14,2-15 1,-2-3 22,-3 1 0,-1 0-12,0 1 1,-1 2-3,-4 8 0,-2 4-8,-3-4-378,-4 8 355,-1 7 2413,-1 7-2413,1 6 754,0 7-754,2 4 1501,0 6-1501,-14 26 0,6-2 168,-12 25-168,11-7-1055,0 8 1055,-2 8-621,9-27 0,1 2 621,-1 2 0,0 2 0,2 2 0,-1 3 0,1-1 0,-1 10 0,2 0-740,1-5 1,0 2 0,3-1 623,1 6 1,3 2-634,4-1 1,3 4 0,1-2-507,-2-13 0,0-1 1,2 2 1254,2 1 0,1 5 0,0-3 0,-1-7 0,0-4 0,-2-5 0,2 1 0,0 0 0</inkml:trace>
  <inkml:trace contextRef="#ctx0" brushRef="#br0" timeOffset="77045">1030 14708 15582,'-38'-2'496,"0"0"0,-22-3 1634,59 0-2091,5-3-22,15-10-45,3 3 11,13-6-17,-2 7-10,4 0 310,3 1-378,3 1-68,1 2-95,0 2-873,14-1-100,-18 5-5015,19 0-904,-30 9 7167,-3-1 0,-15 2 0,-9-4 0</inkml:trace>
  <inkml:trace contextRef="#ctx0" brushRef="#br0" timeOffset="77347">1196 14760 13068,'-42'24'953,"0"0"1,0-1-1,-16 11 1,7-4-153,3 0-157,5-4-139,6-3-136,7-4-139,8-4-23,6-4-123,9-6 1664,8-1-1619,20-12-135,5-1-44,18-9 0,1-2-1634,7-3 1656,-22 10 0,0 0 19,2-1 1,1 1-29,1-2 1,1 0-815,0 1 1,-1-1 822,1 0 0,-1-1-6,-1 1 1,0-1-37,16-13 0,-2-2 92,-20 13 1,-2-2 19,13-8 0,-7-1 70,-18 0 28,-7 2-356,-10-1 412,-6 1 44,-8 0 52,-3 1 60,-2 1 1284,-6-4-1295,9 9 2619,-2-1-2753,13 11 1035,5 4-1158,0 2 662,4 2-718,-1 1 376,2 5-404,2 4 6,2 6-1,12 21-10,4 14 5,3 4-432,-5-4 1,-1 0 218,3 6-1075,-6-11 0,0 0 442,2 5-1047,-3 1-7938,-2-6 9667,-2-6 1,-6-19 0,-2-7 0</inkml:trace>
  <inkml:trace contextRef="#ctx0" brushRef="#br0" timeOffset="81981">3324 14608 20797,'4'-32'560,"1"-1"0,2-22-264,-6 44 776,0 1-820,0 1 492,-1 0-565,-2 3 115,0-1-193,-1 5 426,-2 0-487,-1 2-29,-4 1 0,-25 21-11,8-4 17,-22 22-6,22-14 0,0 3-1097,-4 6 0,-1 1 1103,0 1 0,0 1 2,2 1 1,1 0 11,2 1 0,3 0-17,6-10 0,1 1 2,-4 7 1,3 2-14,7-2 0,4-2-1036,-2 17 1027,6-19 1,4-2-1,9 7-5,9-5 16,8-6-10,10-5 5,8-7-17,7-6-5,7-5 13,-26-3 1,0-2-4,2-2 1,0-2 5,2 0 1,0-1-627,1-2 0,-1-2 626,1-1 1,0-1 2,0-1 1,-1-1 4,-1 0 1,0-3 25,9-8 0,-1-1-430,-14 5 1,-2 0 423,6-7 1,-4-2 22,-6-11-208,-13-2 219,-8-3-28,-13 0 41,-7-3-41,-12 0-11,-8-2-1,17 24 1,-2 1-9,1 0 1,-3 0 19,-11-7 0,0 1-14,8 9 0,-1 2-9,-8-5 1,1 3 0,-11 1-897,3 9 863,4 5 6,5 7 1909,5 7-1926,4 6-29,5 10-113,2 8-49,5 7-202,2 7-481,4 4-957,3 2 1870,9-10 0,1-1 0,-3-4 0,8 17 0</inkml:trace>
  <inkml:trace contextRef="#ctx0" brushRef="#br0" timeOffset="82298">4526 14389 20599,'0'-8'3652,"0"2"-3064,0 6-129,1-61 141,-7 37-514,5-11 1,-2 5 25,-8 20-39,1 8-23,-1 5-5,-2 4 39,-14 22-42,9-5 0,-1 4-17,-1 1 1,0 1-980,-3 7 1,2 0 975,3-6 1,2 0-1,-2 1 0,0 2 14,-7 17 1,0 0-23,7-12 0,-1 0-3,-4 13 1,2-1-12,7-16 0,3-1 2,0 14 1,1 0 2,4-13 1,1 1-31,3 9 0,3-2-81,11 13-2535,12-4 2305,11-4-123,9-5-2,-19-22 1,2-2 65,2-1 0,3-2-1333,18 3 0,2-3-1959,-11-5 0,1-2 3687,20 1 0,-3-2 0,-13-5 0,-1-3 0</inkml:trace>
  <inkml:trace contextRef="#ctx0" brushRef="#br0" timeOffset="85207">5213 14988 17630,'1'-6'4616,"-1"0"-3787,0 6-124,0 0-162,3-62-3965,-4 30 3576,2-5 0,-2 0 1596,-10 2-1610,5 23 101,-6-5-213,8 19 6,-1 5-1,0 7 18,-5 18-23,1-4 11,-5 15-6,0 8-27,5-12-6,0 12-56,17 5 0,3-24 56,12 14 6,-1-30 5,3-3 11,15-5 1,-10-3-12,10-8 3403,-15-4-3375,0-7 17,-2-3-2049,-1-4 2094,0-3-2740,-4-3 2712,-2-2-240,-4-2 341,-5-14-85,-7 10 12,-5-7-56,-7 18 33,-4 4-22,-4 5-11,-2 3 11,-1 5-1758,-3 3 1736,1 5 854,0 4-860,-14 22-6,14-6 34,-10 19-50,21-13 2169,2 3-2175,1 2-39,-2 20 22,5-11-19,4 3 0,3 1-4,7 1 20,-1-10 1,3-1-238,15-2 89,7-1 2133,9-4-2368,9-2-146,7-5 176,-24-12 1,1-1-121,1-1 0,1-1-294,1-2 0,0-1-972,1-1 1,0-1-2998,-3-1 1,-2-2 4045,23-1 0,-26 1 0,-13-1 1</inkml:trace>
  <inkml:trace contextRef="#ctx0" brushRef="#br0" timeOffset="85773">5824 14546 23923,'-3'-41'237,"0"1"0,0 2 0,2 10-136,1 21 699,0 3-721,0 3 210,1 5-278,2 4 159,2 16-142,0-2-6,0 11 155,-3-6-155,-1 3-483,-1 3 473,0 1-1,-2 1 6,-1-2-1,-1 0-4,0-4-7,1-3 6,1-5 242,0-4-231,1-5 563,1-3-501,0-5 0,2-3-6,2-5 29,7-11-51,0-1-3342,8-19 3342,-5 10-5,3-10-47,-3 9 41,-1-1 11,1 2-11,2 0-17,-1 4-2248,1 2 2237,0 3 0,2 4 5,0 4-22,0 2 6,2 4-6,0 1 0,1 3 2253,11 9-2276,2 12-21,10 16-46,-12-1-724,-5 4 344,-11-8-538,-2 0-1378,-2 0 2386,1 4 0,-7-19 0,0 0 0</inkml:trace>
  <inkml:trace contextRef="#ctx0" brushRef="#br0" timeOffset="86148">7149 14565 24354,'-22'-44'360,"0"0"0,2 4 0,5 7-147,9 14 568,3 3-674,2 3-29,2 3 184,2 3-228,3 4-6,2 2 34,13 16-29,-1 1-969,13 17 952,-6 1 1,2 9 6,0 7-23,-2 6 0,-14-26 0,-1 1-12,0 2 1,-1 1-14,-2 0 0,0 1-23,-1 1 1,-1 0-851,-1 2 1,-1-1 709,-1 0 0,-2 3-686,-2 15 1,-4 2-40,-1-15 0,-3 1-902,-3 12 0,-4-2 1815,-4-10 0,0-6 0,-3 4 0,-2-2 0</inkml:trace>
  <inkml:trace contextRef="#ctx0" brushRef="#br0" timeOffset="86882">8836 14689 21991,'39'-45'33,"1"0"1,-3 3 0,2 8-45,2 20 0,3 6-1529,7-1 1,2 0 1488,0 1 1,0 1-573,1 2 1,-3 2 496,-15 2 0,-2 1-68,-2 2 1,-1 1 302,25 5-775,-11 5 44,-10 3 90,-16 2 351,-11 1 24,-16 1 112,-14 2 90,-15 1-47,0-5 1,-3-1 68,7-3 1,0-1 30,-13 4 0,0 0 432,13-5 0,1-1-365,0 0 0,0-1 216,-26 10 0,4-1-40,10-2-38,7-1 182,9-3-339,8-1-57,8-3-33,6-1 2029,7-1-2040,7-2 1401,7-1-1424,8-1-38,7-2-306,7-1 277,6-3-846,6-2 818,4-3-1225,2-2 1264,0-1 12,0-1 11,-3-2-6,-4 0 17,-4 0 11,-8-2 56,2-9-5,-18 4 5,0-8 51,-17 5 27,-4-3 23,-6-1 56,-5-3-141,-3-3 236,-2 0 34,-2-2 22,1 1-6,1 0 1,3 4 666,3 4-723,3 7 1474,1 2-1652,4 9-46,1 1-22,2 7-33,0 0 634,3 3-656,2 3 21,4 5 6,3 5-22,3 6 0,3 6-1602,1 5 1585,1 4-1436,-7-7 1,1 2 1340,5 19 53,-7-16 0,-2 1-260,0 17-32,-6-14 1,-2 1-502,-2 18-82,-1-19 0,-3 0-1021,-5 11 1938,-4-10 0,1-2 0,2-4 0,-8 14 0</inkml:trace>
  <inkml:trace contextRef="#ctx0" brushRef="#br0" timeOffset="87390">11315 14574 22917,'16'39'99,"1"0"0,-1-2 0,1-10 902,9-22-950,5-1-12,1-3-5,4-1-538,-1-3 538,1-3 5,0-4-2642,-4-2 2648,-2-3 5,-4-1 345,-4-2-328,-5-3 1,-4 0 66,-5-15-56,-4 7 18,-5-12 10,-4 11 498,-5 2-464,-3 2 0,-3 4-17,0 5 3353,-4 5-3381,-11 7-67,4 7 0,-10 8-11,8 6-11,-3 5-941,-1 4 952,-1 3-12,0 3 12,1 5-11,2 1-12,2 3 6,12-13 0,2 3-3091,-5 27 3074,2 0-6,15-9-406,9-18 345,7-2-56,8-1-129,8-2-246,9-3-505,6-3-1399,11-3 2419,-21-10 0,0 0 0,3 0 0,1-2 0</inkml:trace>
  <inkml:trace contextRef="#ctx0" brushRef="#br0" timeOffset="87732">12414 14541 25730,'-13'-22'123,"-2"11"-101,-8 40-22,-3 0-5076,0 2 5076,-2 0-12,1 1 1243,0-1-1259,0-1-5,1-1 441,0-2-408,-1-2-23,3-3 23,0-4 11,4-4 1,3-6 178,-1-6-111,5-16 3044,2-2-3084,5-11 6,6 2 5,3-2 1,3 0 5,5-2 0,5 1 190,2 2-84,10-5-61,-6 11 740,7-2-712,-5 14-84,-6 4-23,3 7-11,-7 4 6,0 7-6,0 5 0,2 4-16,7 20-23,-4-9-379,4 13-428,3 3-4531,4 2 5366,-13-23 0,-1-1 0,6 6 0,-10-16 0</inkml:trace>
  <inkml:trace contextRef="#ctx0" brushRef="#br0" timeOffset="88323">13019 14747 27387,'25'-18'90,"-7"12"-85,-20 52-10,-1-5-2301,-1 19 2295,0-9-11,1 5-29,-2 3-16,1 1-17,0-2-17,2-20 0,0 1-16,-2 15 55,3-21 1,-1-3 380,-1 5-386,-1-8 34,-1-6 464,-1-7-442,-1-5 5,1-5-22,0-5-22,0-15 16,3-2 23,0-15 6,3 0 16,5-30-789,2 9 792,-1 14 0,0 0-3,1 8 0,0 0-104,1-3 1,-1 0 100,2-2 1,-1-1-4,1 0 1,-1-1 2,1-1 1,-1-1-409,1 1 0,-2-1 408,0 1 1,0-1-856,1-13 1,0 1 857,-3 14 1,-1 1 2,2-9 0,0 2 14,0-6-6,3 8 1294,4 6-1311,4 7-10,4 5-1914,5 7 1925,1 4 334,12 6-340,-9 7 0,7 6 0,-12 7 0,0 5 0,-1 5-11,-2 6-6,-1 4 0,-5 6-22,-9-7 0,-3 1-12,-4 18 390,-3-17 1,-3-1-357,-14 12 8,-3-15 1,-3-2 8,-17 13 0,13-15 0,-2-3 0,-17 4 0,-1-5-5,2-5-485,2-4 434,4-5-95,7-3 1455,7-2-1881,6-5-167,10-3-5429,10-12 6462,9 0 0,-1 2 0,2 6 0</inkml:trace>
  <inkml:trace contextRef="#ctx0" brushRef="#br0" timeOffset="88691">13991 14233 23637,'-44'22'125,"1"-1"0,-3 11 0,8 3-91,17 23-40,0 1-857,17-6 858,12-27-2580,6-2 2568,6 0-11,5-4 813,4-2-808,3-3 12,2-5 39,25-8 0,-23-6-151,15-9 185,-29-5-6,-4-2 654,-3-3-520,-2-14-66,-6 6-18,-1-11 3022,-6 12-2944,-10-16-111,0 14-2843,-9-9 2814,1 18-4,-1 3 534,-2 4-546,-2 4 0,0 3-17,0 4-11,2 3-11,0 1-17,3 5-207,-6 7-68,7 1-329,-3 7-646,9-3-2021,2 1 3299,1 4 0,5-10 0,0 1 0</inkml:trace>
  <inkml:trace contextRef="#ctx0" brushRef="#br0" timeOffset="89274">14518 14525 21980,'2'-53'530,"0"0"0,0 5 1,-1 6-150,0 5-68,0 6-33,-1 4 844,2 5-968,0 5-38,0 4-45,1 5-17,-2 3 296,1 3-347,1 1 181,3 11-186,1 0-11,5 11 0,-1 2-6,1 2 23,-1 4 131,-1 3-126,-2 2-11,-3 1 0,-2 1-6,-2 1 17,-3-1-11,-8 13 0,1-13-451,-7 6 495,5-18-38,0-6 11,2-6 426,1-5-398,4-5-17,1-7-17,3-6-22,1-5 28,3-6 17,20-31-29,-5 16-172,-2 7 1,1 0 172,8-5-1,3-2-5,3 2 11,2-1-1096,2 3 1136,2 3-29,0 4-2764,0 4 2742,-2 5-1412,11 3 1412,-14 7 146,7 1-151,-16 10-18,-2 3-5,0 5 559,-2 3-632,1 3-22,-2 4-370,8 15 90,-8-5 907,7 12-1244,-10-11-341,2 0 1243,-2-3-2649,0-2 1901,5 11 0,-12-22 0,3 7 0</inkml:trace>
  <inkml:trace contextRef="#ctx0" brushRef="#br0" timeOffset="90157">15542 14367 24570,'-9'-14'134,"6"3"-145,19 11 22,3-2-11,3-1-17,2-3 6,2-1 0,0-3 0,-1-1 16,11-17 12,-14 7 6,6-13 5,-19 13-6,-2 1 34,-2 2 34,-2 2 10,-2 4-4,-2 3 16,-3 3 5,-3 2 7,-4 2 38,-4 2-33,-3 2-11,-3 3-17,-2 3-17,0 4-23,0 1-10,2 4-18,0 1-33,5 2 0,0 1 11,5 1 1,2 12-18,5-8-22,5 8 17,6-12-23,6-1-27,6-3-57,7 0-84,5-4-94,5-2-86,2-3-43,3-4-657,0-2 712,-1-6 112,-3-2 113,-3-5 72,-3-4-131,-5-1 249,-3-4 45,-3-1 50,-2-1 224,2-10-140,-7 7 5,3-7 40,-6 12-17,-2 2 641,-2 1-662,0 4 206,-1 2-280,-1 3-29,-1 2-38,-1 3-62,0 1 78,-1 1 6,1 10-50,1 4-34,0 7-11,1 2-6,-3-2-11,0 1 0,0 3 11,-1 12-11,0-8-222,0 8 188,0-11-16,-1-1-18,-1-1-10,-1-2 5,0-2 23,1-4 22,2-3 28,-1-6 5,4-3 7,1-5-1,4-4 200,2-4-205,2-4 5,2-3-11,2-2 0,0-1 11,1-2 0,1 0-5,1 0-2457,-1 1 2445,0 2 6,-1 3 11,-1 3-5,-3 3 5,-1 2 0,-4 4 0,-1 1 1,-3 2 2456,-1 0-2463,-2 2-5,0 1 12,0 3-1,0 2-11,2 0 5,1 2-10,2 0-1,1-1 6,4 0 6,2-1-12,3-1-5,4-2 5,2-1 1,2-2 5,4-2 17,1-3-3409,1-2 3403,1-6-328,-1-2 323,-1-4 5,-2-3 0,-3-3 12,0-3-1,-3-5 29,6-22-29,-7 9-1070,-6 5 0,0-4 1137,-2 0 1,-2 1-707,0 2 0,-1 0 678,-1 4 1,-2 2 1456,-1-11-1389,-4 23-28,-1-3 5,0 13 177,0 2-227,-1 5 2172,-1 2-2200,-2 2 3262,-3 5-3278,-3 3-1,-2 7-6,-4 5 7,1 3-7,-2 5 347,3 2-352,-1 25-1179,8-11 1174,0 20-23,9-15-23,4 2-33,4 1-89,6-1-90,1-1-295,-3-15 1,1-1-535,7 16 170,-8-17 1,0-2-4614,4 6 404,-1-4-3881,-2-6 9012,-3-6 0,-6-10 0,-3-5 0</inkml:trace>
  <inkml:trace contextRef="#ctx0" brushRef="#br0" timeOffset="90515">16661 14142 24855,'50'-12'-56,"-1"-1"0,-2 2 0,-6 2-100,-3 9-74,2 1-72,2 0-303,-2-1 0,1 0-1429,9 0 1908,-11-1 0,-2 0 8,-4-3 507,-3-1-304,-4-1 94,-4 0 73,-4-1 95,-5 0 51,-4-1 16,-3 1 6,-3-1-28,-1 1-22,-2-1 1986,-5-6-2048,2 7-33,-4-5-57,4 9-61,2 1 84,0 2-191,1 7-33,0 2-12,0 8 7,0 2-7,0 4-10,0 3-29,0 5-78,0 3-3532,0 4 3028,-2 3-779,0 1-3382,-3 1 4777,-2 5 0,3-24 0,0 0 0</inkml:trace>
  <inkml:trace contextRef="#ctx0" brushRef="#br0" timeOffset="90705">17483 13822 23069,'-3'-4'330,"1"0"-3607,2 4 0,0 0 0</inkml:trace>
  <inkml:trace contextRef="#ctx0" brushRef="#br0" timeOffset="91491">18153 14245 20343,'0'-48'519,"0"0"0,0 5 0,-3 8-206,-7 16-89,-4 6 1086,-2 3-1193,-3 6 396,-5 2-412,-3 5 90,-21 10-118,8 1 11,-14 11-477,15-3 449,3 3-22,0 3 22,-6 15-45,14-9 0,-5 9-741,19-14 730,6-1-30,3-2 36,7-1 16,29 7-11,-5-14-507,25 2 496,-13-18 11,3-7 640,1-4-637,-12-2 0,0-3 33,-2-4 1,-1-1-15,0 0 1,-1-2 47,-1-9 1,-4-2 19,-1-7 19,-8 5 0,-2 0 26,-4-4 756,-1-7-616,-6 16-191,-1 12 12,-2 2-74,0 11 807,0 3-823,1 4 344,-1 4-355,-1 5 11,-2 14-6,1-1-3403,-3 11 3397,3-4 1,0 2-2274,2 2 2279,2 0-145,0 0 140,7 0 0,16 12-1,4-14-440,18 9 430,-1-20 1148,8-5-1154,5-5 11,4-7-11,0-6 11,2-9 5,-20-5 1,-1-3-1,-10 2 1,-1-2 463,7-8 0,-2-3-458,7-20-6,-23 20 1,-1-1-1,-1-2 1,-3-1-1,0-2 1,-2-1-3,0-1 0,-2-1 2,-2-2 1,0 0 5,-2-2 1,0 0 2,-1 1 0,-2-2 28,0-15 0,-1-1 30,-1 5 1,-1 0 33,-2-5 1,0 2-60,0 19 1,-1 4 59,-6-10 151,4 27-213,1 7 643,0 5-688,1 3 1155,-4 15-1127,-4 17-11,-1 7 1288,-1 15-1294,5-5 0,-1 9-8,5-26 0,0 3-17,-2 20 0,-1 3-1052,2-13 1,0 2 1037,1-5 0,-1 3 0,1-3-45,0 8 0,0-2-42,0 3 0,2 1-47,0 2 0,0 0-124,2 0 0,1 3-1232,4-3 1,2 3-1,1-2-3398,-1 2 1,2-1 4871,0-8 0,2 1 1,-1-8-1,1 3 1,-3-18-1</inkml:trace>
  <inkml:trace contextRef="#ctx0" brushRef="#br0" timeOffset="149766">17831 2852 20448,'2'-48'1217,"0"0"0,-1-1 1,1 0-1,-1 0 0,0 9-999,0-4 145,-1-6-12,0 22-7,0 5-16,0 2-6,0 5-203,0 2 341,0 5 20,1 3 41,-1 2-238,0 13 18,1 4-63,0 14-98,1 17 0,0 5-1251,-1-14 1,0 2 1126,1 4 0,-1 4 0,0-2-21,-2 3 0,0-1-34,-2 2 1,0 2 88,-1 0 1,-1 1 28,-1-1 1,-1 0-1317,-1 1 0,0-1 1192,-1 0 1,0 0-136,0 0 1,0 0-681,-1-3 1,1 3-10,1-8 0,1 3 0,0-2-1852,0 4 1,2-1-2112,-2 9 0,1-4 4324,4 1 1,2-25-1,0-12 1</inkml:trace>
  <inkml:trace contextRef="#ctx0" brushRef="#br0" timeOffset="150306">19018 2704 22681,'-39'-31'75,"-1"0"0,4 1 0,9 13 51,21 25 1088,1 4-1077,0 3 244,1 11-359,2-4-50,6 18 115,2-15 79,5 9-190,9 2-177,-3-7-641,9 7 687,-4-10 53,4 0 85,2-1 56,2 2 28,-1-1-517,-2 0 468,-6 1-57,-6-1-52,-8 10 153,-22 0 100,-6 0 186,-19-6-44,-1-13 25,-6-1-9,-4-3 5,-5-3 17,-1 0-146,-1-4-428,18-2 1,1-1-460,-17 0 37,22-2 1,2 0-2482,0-5-6696,8-1 9109,10-2 1,7 4 0,4 0 0</inkml:trace>
  <inkml:trace contextRef="#ctx0" brushRef="#br0" timeOffset="150631">20041 2555 20921,'-55'-22'73,"0"0"0,2 3 0,6 9 11,-1 35-525,-3 4 513,3 2-21,3 3-1906,7 0 1889,6 0 57,8 1 1024,8-1-1087,9 1-1372,4-4 1345,10 1 74,19 8-121,5-10-38,19 7-122,-1-14-141,-8-7 1,3-2-77,-10-3 0,1 0-447,13 1 1,-2 0-7524,12 0 8401,-10-4 1,-24-4 0,-10-3 0</inkml:trace>
  <inkml:trace contextRef="#ctx0" brushRef="#br0" timeOffset="151406">17830 4569 21629,'6'-58'1101,"-1"-1"1,0 5 0,-1 13-789,-2 30-144,-1 4-119,-1 5-38,0 9 16,0 5 0,1 13 28,1 30-45,-1-4-540,0-12 1,0 0 531,0-5 0,-2-1-908,0 3 0,0 0 902,-1 3 0,-1 1-8,-1 2 0,-1-1-20,0 2 0,0 2-63,0-4 1,-1 3 0,1-2-89,0 5 0,1 2-604,0 1 0,1 5 0,0-6-3152,2-9 0,1-3 3452,0 9 0,1-5 0,0-14 1,1-13-1</inkml:trace>
  <inkml:trace contextRef="#ctx0" brushRef="#br0" timeOffset="151973">19444 4648 14693,'4'-46'790,"1"1"0,-2 3 1,-4 8 1686,-12 17-1769,-16-2-442,4 7 278,-12 0-341,7 7-27,0 3 480,0 3-565,1 3 14,-10 12-23,10 0 5,-6 9 1366,13-5-1095,4 1-44,2-1-28,4-1-43,5-1-55,4 0-68,4-2 396,5 1-559,17 5-269,-1-4-56,13 4 37,-3-7-3349,3 0 3437,3 0 20,3 1-259,-11-3 1,1 2 403,14 7-10,-16-7 0,-1 2-59,12 16 67,-16-8 15,-3 7-2,-23 0 78,-22-1-6,-5 0 2394,-14-6-2405,3-10 718,-20-2-757,14-5-39,-13-2-84,22-6-1451,-17-20-347,25 4-3019,-10-18 4985,32 4 0,4 14 0,2 0 0</inkml:trace>
  <inkml:trace contextRef="#ctx0" brushRef="#br0" timeOffset="152264">20554 4377 23069,'-55'-11'414,"1"0"1,1 1-1,4 4-296,0 9-1273,0 6 1233,-3 14-1303,13 0 1242,-14 13-6,18-5-3,10-7 1,2 1 8,-10 11-12,-5 13-218,20-17 230,10 12-23,11-12 1,10 10-18,11-16-38,9-2-954,9-1 914,8-2-165,-8-8 0,5-1-706,5-1 1,2-1-2306,-11-2 0,1-1 0,-2 0 2416,6-1 1,-4-1-1,12 0 1,-42-5-1</inkml:trace>
  <inkml:trace contextRef="#ctx0" brushRef="#br0" timeOffset="152741">19732 6481 19633,'2'-49'655,"-1"0"1,0 5-1,1 3 532,4-13-688,-2 18-90,-1-4 666,-1 20-929,-2 10 91,1 2-208,-1 9 96,0 6-28,0 21-38,-4 24-8,0 8-1228,0-23 1,0 0 1174,0-5 0,0 0-8,-1 3 0,0 1-355,0 1 0,0 2 312,0 16 0,0 1 13,1-14 1,2 2-71,1 1 1,1 5-1,1-5-61,1-5 0,1-2-92,1 11 1,1 0-824,3-4 0,1-2-307,-3-11 0,1 0 927,2 12 1,0-4-1,-2-10 1,0-3 0</inkml:trace>
  <inkml:trace contextRef="#ctx0" brushRef="#br0" timeOffset="153222">21058 6170 22131,'-17'-38'-2,"0"1"0,0 0 1,0 13-28,-6 27 1295,-2 3-1192,-3 6-18,-16 17-27,-5 11-516,24-19 0,2 0 501,-19 22 58,20-14 90,4-2-177,6-2-16,5 0 580,3-1-593,3-2 12,6 0-16,3-1 2,6-2 2,4 1 10,5-2-452,3 0 474,4-2 18,3-1 1,1-1 9,-1 0 1078,-1-2-1068,-3 0-12,2 2-8,-11-3 468,-2 0-471,-14-4-11,-5-1 54,-14 3-45,-3-4-1,-12 2 6,0-4-4,-4-2 81,-3 0-97,-2-1 3,-1 0-17,2 0-51,2-1-49,4 0-102,5 0-156,3 1-326,6 0-627,4 0-8492,3 3 9234,6-1 0,1 2 1,4-2-1</inkml:trace>
  <inkml:trace contextRef="#ctx0" brushRef="#br0" timeOffset="153524">21950 6232 23439,'-47'-37'414,"1"1"0,3 2 1,6 11 10,11 21 219,-2 4-154,0 4-87,-2 6-43,0 4-94,1 4 336,1 2-230,3 1-80,4 2-263,3 0-109,4 1-115,4 1 289,5 1-491,5 16-54,17 2-97,5 0-1068,16-4 1236,1-16 130,6-2 63,5-1 40,5-4 48,3-1-49,2-3-188,0-1-875,0-3-6347,-9-3 7606,-8-2 1,-22-3 0,-9-1 0</inkml:trace>
  <inkml:trace contextRef="#ctx0" brushRef="#br0" timeOffset="154022">18846 8144 21829,'-1'-43'518,"-1"0"1,0 4-1,0 9-191,-2 19 688,-1 5-914,2 1 221,0 3-306,1 2 148,1 5-171,0 5 23,0 8-2,0 8 5,1 8-7,0 9-914,0 7 894,0 8-894,0-25 0,0 0 877,1 3 1,-2 0-11,1 2 1,-1 1-12,0 1 1,0 1-20,0-1 1,-1 1-33,1 1 1,0-1-58,0-1 1,0-1-112,2-1 1,0-1-171,2-1 0,0-2-253,2-1 1,1-2-2009,10 28-6342,1-10 9029,-1-11 1,-7-19 0,-4-8 0</inkml:trace>
  <inkml:trace contextRef="#ctx0" brushRef="#br0" timeOffset="154580">20267 8124 18784,'-49'-37'281,"0"1"1,-2 1 0,3 14-114,0 32 1334,-1 3-1502,5 7 6,16-3-12,5 2 6,3 1 11,7 0 804,5 15-798,8-13-6,5 11 0,8-17 0,5 0 17,34 14-33,-15-11-156,-5-4 1,0 0 149,7 1-6,2 0 1137,1 3-1134,-14-6 0,0 2-3,21 18-369,-5-1 403,-19 4-6,-23-18-99,-9 5 94,-11-10 5,-7-1-11,-6 0-11,-6-1-6,-4-2 134,-3-1-190,-1-2-11,0-3-229,-16-4-57,19-4-358,-7-6-689,26-4-1423,9-4-6991,6-1 9375,6 3 1,2 7-1,0 3 1</inkml:trace>
  <inkml:trace contextRef="#ctx0" brushRef="#br0" timeOffset="154872">21316 8056 19826,'-3'-10'2330,"1"3"-1607,2 7 705,0 0-1204,-72-36-1872,40 27 1715,-21-10 0,0 5-28,18 19-5,-12 5 397,16 4-420,3 2 0,-7 14-11,11-5 11,-5 10 6,14-8-229,2 0 223,5 1-11,4 0-11,4 0-11,7 0 5,6 0 0,9-1-33,8 0-29,6-2-1082,-3-8 1,2-2 773,21 7 29,-16-8 0,-1-2-1180,20 1 1538,-8-6 0,-3-1 0,-4 1 0,-11-4 0,-1-1 0</inkml:trace>
  <inkml:trace contextRef="#ctx0" brushRef="#br0" timeOffset="155390">22233 9935 21030,'3'-45'399,"0"0"1,0 4-1,0 9-35,1 18 825,-2 4-1015,0 3 227,-2 4-317,4 5 78,9 29-123,0-3-1301,8 31 1290,-5-7-19,-8-20 0,-1 1-12,0 4 0,-1 1-11,0 3 0,-1 4-41,-3 0 1,0 4 0,-1-2-39,-1 10 1,0 0-479,-1-6 0,-1 2 1,0-3 250,-1 6 1,-1-3-1076,-1 2 1,1 0 349,0-2 1,1 0-1340,0-1 1,0-1 2383,1 6 0,0-5 0,0 5 0,1-5 0</inkml:trace>
  <inkml:trace contextRef="#ctx0" brushRef="#br0" timeOffset="155965">23460 10202 11846,'1'-7'4689,"0"2"-3341,-1 5-8,0 0-137,10-63-1999,-8 39 1220,4-13 0,-2 1-156,-8 18 156,-2 3-118,-6 2 91,-13 0-296,2 7-17,-10 0-3,6 7 2,-3 5-18,-2 3 564,0 6-535,-1 3-3,1 5-40,2 1-1,2 3 562,2 1-608,4 2-16,5-1-7,5 13-39,5-11 12,9 7-7,6-12-25,8-3 0,6 1 11,4-2-711,7-1 728,3-1 30,6-1-7,2-1 34,3-1 12,-1 0 1,-1 0-59,-14 2 0,-2 0 17,-2 2-6,3 15-33,-40-22 19,-9-1 34,-7-2-7,-5 0-27,-3-2-64,-2-3-94,-2-3-868,2-1 231,1-4-8048,-6-6 8874,11-1 1,5 0-1,14 3 1</inkml:trace>
  <inkml:trace contextRef="#ctx0" brushRef="#br0" timeOffset="156391">24135 10172 14064,'3'-5'3501,"0"1"430,-3 4-3369,29-60-530,-22 40 189,9-13 1,-6 1 295,-18 21-215,-6 3-198,-8 0-23,-4 4 149,-4 1-40,-3 4-39,-2 3 39,0 5-66,-15 20-108,21-7 18,-9 15-12,26-12 18,3 1-7,2 2 120,3 0-16,2 1-12,1 0 6,2-1-27,3 1-11,2-1-37,6-1-39,1 0-127,5-1-657,19 5 682,-2-10 3,16 2 9,-6-12 9,7-4-21,6-2-655,-26-3 0,0-2 598,3 1 0,1 0-181,1-1 0,1-1-389,0 0 1,0 0-1595,0-1 1,-1 0 2309,5-1 1,-2-1-1,2 1 1,-3 0 0</inkml:trace>
  <inkml:trace contextRef="#ctx0" brushRef="#br0" timeOffset="156973">18262 11942 18237,'-3'-47'570,"-1"0"0,2 5 0,-2 3 1599,-6-15-1932,2 25-62,-4-6-98,6 26 989,2 5-1051,2 2-118,1 6 248,1 6-2186,0 8 2141,0 10-118,0 16 0,1 5 61,-2-15 0,1 2-721,-2 24 1,0 1 646,0-19 1,-2-3-4,0 3 0,-1 1-333,1 0 1,-2 0 309,2 1 0,-1-1-15,0 0 1,1 0-14,0-1 0,0 0-26,1-2 1,0 0-33,1-2 0,1 1-208,-1 11 1,2-1-17,1-13 1,1-1-298,-1 8 0,2 1 700,6-5 0,-1-5 0,0 0 0,5 9 0</inkml:trace>
  <inkml:trace contextRef="#ctx0" brushRef="#br0" timeOffset="157574">19554 12062 12979,'2'-6'4070,"-1"1"248,-1 5-3632,7-59-176,-9 38-161,1-15 1,-5 3-149,-9 23-24,-9 0-157,2 6 145,-2 2-16,-4 2-3434,-2 4 3402,-1 3-18,0 4-386,0 3 365,4 3-20,2 1-15,5 3-31,4 0-12,4 2-12,4 0-2,4 13-28,4-9-5,5 9-6,4-12-1,26 16 6,-9-15 2779,20 11-2751,-15-20 0,0-1 9,2-2-2655,-3 0 2685,-1-2-1028,-4 0 1047,-4 0-26,-4-1-10,-4-1 236,-4-1-259,-4 0 2847,-3 0-2849,-3-1 1635,-4 0-1629,-11 1-13,-1-2 9,-10 0 18,3-3-14,-2-1 2,-2-1 4,0-1-39,-1-2-1,2 0-33,2-4-61,1-2-85,4-1-184,2-2-443,2 1-964,6-2-2973,2 2 4794,5-1 0,2 6 0,1 1 0</inkml:trace>
  <inkml:trace contextRef="#ctx0" brushRef="#br0" timeOffset="157863">20304 11983 20828,'0'-3'2067,"0"0"504,0 3-2470,-66-45-1839,37 36 1766,-12-13 0,0 5 11,12 27-81,0 5 42,-1 4 17,1 2-6,2 3-5,4 2-23,2 1 17,4 2 0,5 0-6,3 2 23,4-1-28,4 0-6,7-1-5,5-2 5,9-3-2487,7-2 2471,7-2-18,5-2-630,7-4 512,3-2-133,4-5-213,2-3-691,1-2-492,1-4-3460,0-2-3972,-7-2 8761,-7-1 0,-21 3 1,-10 2-1</inkml:trace>
  <inkml:trace contextRef="#ctx0" brushRef="#br0" timeOffset="158607">20350 13764 21355,'-29'-55'1112,"-1"1"1,3 4 0,6 12-788,16 28-118,2 6-56,1 2-44,1 8 190,4 21-3443,1 28 3225,1 8-57,-2-22 1,-2 1-298,0-6 0,-2 0 277,-1 4 1,-1 0 2,-1 4 1,-2 0-606,-1 3 1,-2 0 582,-1 3 0,-2 1-6,0 1 1,-1 1-629,0 1 0,-1 1 578,0 0 0,0 0-62,1-1 1,1 0-82,0-2 0,0 1-314,4-7 0,1 3 0,1-4-109,0 6 1,1-1-175,-1 13 1,3-3-505,5-22 0,2-3-1176,1-2 1,1-1 2492,5 3 0,-1-3 0,3 1 0,0-3 0</inkml:trace>
  <inkml:trace contextRef="#ctx0" brushRef="#br0" timeOffset="159064">21743 14006 17588,'-13'-43'454,"0"0"0,0 4 0,1 5-163,-2 11-44,-2 4 1701,-10 1-1830,4 9-34,-9 2 612,9 12-628,-2 4 331,-1 9-301,3 6 0,-1 3-42,-12 26 112,11-13 1,2 0-158,2 14-11,10-5 11,10-6-11,7-12-295,4 5 307,6-15-18,3-2 6,3-3 0,3-1-6,2-3 6,1 0-3044,-1-1 3044,1 0-416,-3 1 410,-2 1-263,-3 8 269,-10-3 182,-5 6-182,-14-5 0,-7 1-6,-8 1-11,-4 0 17,-3-1 0,0-1 0,0-3 610,3-2-599,2-3 277,3-4-293,3-3 10,3-2-55,2-3 3225,1-2-3315,1-1 340,-2-3-626,1-1-470,-2-1-997,0 0-3754,1 0 4799,-3-1 0,8 5 0,1 0 0</inkml:trace>
  <inkml:trace contextRef="#ctx0" brushRef="#br0" timeOffset="159455">22404 14011 23259,'9'-40'278,"0"0"0,0 2 1,-6 10-111,-11 21-28,-2 1-28,-3 0 0,-3 3 89,-14 2-122,5 6-6,-11 2-12,9 6-5,-2 1 6,2 2-6,-1 2 0,3 2-11,1 0 22,-4 11-33,9-5 11,-5 19-40,14-16-5,0 9-5,8-11-12,0 0-5,6 0 5,3-2-17,6 0-28,16 4 0,13-3-1620,4-4 1610,5-8-63,-7-10-2980,7-2 2645,7-4 67,-25 1 0,1-2-470,2-1 1,2-1-293,1-1 0,2-1 1165,8-1 0,-3-1 0,5 0 0,-1-1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3:53:46.5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3611 2730 15967,'-4'-53'803,"0"0"0,1 5 0,-1 6-299,0 12-124,1 4 2791,-3-4-3093,4 15-50,-2-2 1026,4 17-1071,-1 3 612,2 14-595,1 4 0,1 18 17,3 2-28,-1 10 19,1 8-47,-4-26 0,1 1-56,-1 2 0,0 0-57,-1 2 1,0 0-71,1 1 1,-1-1-56,0 0 0,0 0-73,0-1 0,1-1-42,0-1 0,1-1-448,3 29-124,1-9-262,2-7-606,-1-9-1865,0-7-6134,-2-7 9569,-2-7 0,-2-9 0,-2-4 0</inkml:trace>
  <inkml:trace contextRef="#ctx0" brushRef="#br0" timeOffset="300">3592 2898 15884,'-12'-48'933,"0"0"1,1 5 0,2 4-312,3 3 1123,2 2-1425,2 2-91,3 1-72,5 3 430,6 2-486,4 3-39,5 1-18,4 4 235,4 3-257,4 3 465,4 4-493,4 2-5,3 4-6,2 3-551,4 5 534,3 7-27,4 8 10,-27-7 1,0 2-862,0 2 1,0 2 824,0 2 0,-2 1-28,0 2 1,-3 1-26,-1 1 0,-3 0-6,-2 0 0,-4 2-45,-3 12 1,-4 0 147,-9 21 47,-4-22 1,-6-1 15,-21 12-6,11-25 0,0-2-9,-3 1 1,-1-2-3,-1 0 0,-1-1 2,-1 0 1,-1-1 2,-1-2 1,0 0-5,0 0 1,-1-2 2,0-1 0,0-1-12,0-1 0,0-1-62,1-1 0,-2-2-805,-6-1 1,1-2-2642,-15 2 3512,-7-8 0,40-2 1,4-3-1</inkml:trace>
  <inkml:trace contextRef="#ctx0" brushRef="#br0" timeOffset="756">5024 2705 24385,'-42'-34'134,"-1"0"1,4 2-1,8 10-95,20 21-5677,-1 1 5650,2 0-7,-1 4 1410,-6 8-1415,4 3 0,-6 6 865,2 10-871,4-6 1,0 11-7,6 2 7,4-7-6,5 10-1,4-13 7,5 2-12,5-1 3046,19 15-3037,-12-20 0,2 0 5,-1 0 0,1 0 8,8 4 1,-3-2-6,2 3 0,3 7 0,-23-10 0,-9-8 0,-10 2-3279,-9-8 3251,-7-1-1943,-6-2 1960,-4-2-38,-4-1-60,1-3 0,-2-2-71,4-3 1,0-1-882,-6 0 1,1-1-177,-17-14-1844,24-1 3452,2-6 1,15 12 0,3 0 0</inkml:trace>
  <inkml:trace contextRef="#ctx0" brushRef="#br0" timeOffset="1250">5651 2713 24368,'-17'59'35,"-1"-1"1,2-2-1,6-7-18,15 0-1346,2 2 1335,4 1-12,-1 2 6,1-3 14,-5-17 0,-1 0 9,1 13-640,-1 10 662,-7-25 543,-2-5-375,-11 0-95,1-12 86,-7-2-103,5-10-17,-2-4 763,-8-10-808,6-1 28,-15-20-33,14 7 89,5-1 0,1-3-89,1-13-23,6 12 0,2-2 17,3-23-16,4-6-7,1 29 1,1-1-6,1-1 0,0-1 5,1 0 1,1 0-1,0 0 1,1 1-3,-1 0 0,0 0-3,1 2 0,0 0 0,6-27 5,-3 25 1,0 0 5,6-12-11,7-5 0,-5 26-3127,3 5 3121,2 5-2083,2 4 2089,3 5-548,3 3 537,18 13 220,-8 1-221,-5 6 1,1 5 5,-4 2 1,-1 3 767,1 1 0,-1 2-768,0 2 1,-3 1-6,-9-7 0,-1 0-12,-2 1 1,0 1-6,-2 0 0,-1 1 506,9 26-657,-6 1 62,-6-4-1210,-5 0 0,-1-1 4,2 3-591,-2-8 0,0-4 1914,5-15 0,-6-14 0,2-2 0</inkml:trace>
  <inkml:trace contextRef="#ctx0" brushRef="#br0" timeOffset="1458">5487 3032 25433,'41'-46'39,"2"7"-106,4 28-5118,7 0 4781,7 0-1128,-14 3 1,3 0 1296,-6 1 1,-2 0 0,-4 1-1,-4 1 1,7-1 0</inkml:trace>
  <inkml:trace contextRef="#ctx0" brushRef="#br0" timeOffset="2039">7565 2759 15943,'46'-22'-114,"0"-1"1,1 1 0,-4 1 0,-1 1 0,1 6-232,15 8 1,-2 5-246,-11-1 0,0 0 284,14 0 1,1 2-687,-6 3 1,-3 2 134,-15-1 1,0 0-522,6 4 0,-3 1 1378,4 8 0,-22-7 0,-5-1 0</inkml:trace>
  <inkml:trace contextRef="#ctx0" brushRef="#br0" timeOffset="2356">7935 3005 7142,'-51'18'933,"-1"0"1,7-3-1,8-1 2108,15-6-2273,10-1 1083,6-4-1375,8-1 849,6-2-1023,9-2-145,9-3-73,35-10-95,-4 1 1269,-15 4 1,0 0-1240,-6 1 0,-1 1-1021,1-1 1,1 0 1009,0 0 0,0 0-8,-1-1 0,0 1-3,-2-1 1,-1 0 21,28-9 29,-9 0-2,0-13 19,-20 6 2,-3-12-25,-22 6 1,-9-3 147,-15-19-464,-2 13 444,-15-12-304,5 19 530,-3 1 81,0 3-917,1 1 892,3 3-59,5 4-1550,3-2 1428,9 8 171,3 0-312,6 7 679,2 4-672,6 0 2353,1 3-2263,9 2-41,3 5-43,9 4-46,6 6 3003,7 7-3129,5 7-2446,1 9 2259,-23-17 1,-2 3-142,0 2 1,-3 1-211,-2 2 0,-3 2-452,-2 1 1,-4 1-1903,-3 2 1,-3 0-1662,-3-2 0,-2-2 3993,-5 25 0,1-27 1,1-12-1</inkml:trace>
  <inkml:trace contextRef="#ctx0" brushRef="#br0" timeOffset="14545">11104 2358 16203,'0'-3'2559,"1"0"4225,-1 3-5140,24-60-1105,-18 42-235,7-15 0,-3 4 235,-10 25-397,0 2-74,0 2 80,-5 0 372,0 3-76,-7 1 346,-3 3-63,-2 2 19,-6 2-440,-1 0-306,-5 1 0,-2 0 0,-4-1 0,0 2 0,-20 1 0,0-1 0,2-2 0,11-5 0,20-4 0,4-2 0,4 0 0,5 0 0,1-2 0,3 1 0,0-3-2455,3 2 1527,-1 0-5,2 1 221,1 7 387,0 0-182,0 7 330,0 0-164,0 2 556,0 2-59,-1 3 29,0 2 43,1 1-336,-1 11 188,0-7-15,0 7-5,0-10 5,1-2-48,0-1-57,0 0-5,0-3 12,0 0 8,0-3 28,0-2 89,-1-2 69,0-1 180,-1-3 234,1-2 710,-1-2 8,1-1 77,-2-7-2176,2 0 383,-1-4-161,1 0 82,0 0 30,0-3-299,3 0 110,3 0 81,4-2 2623,16-7 94,-1 6-1080,13-6-1057,-5 9 0,4 0 0,1 2 0,19 3 0,-13 3 0,13 2 0,-19 5 0,17 8 0,-24 2 0,0 2 0,17 9 0,-6 10 0,-32-11-2138,-5 1 390,-9 2 1096,-5 1 866,-10 0 542,-6-1 614,-6-2 25,-4-3-994,7-7 1,-1 0-402,-16 5 0,16-8 0,-1-1 0,-25 3 0,18-5 0,-6-2 0,26-5-42,6-3 0,8 1 0,2-1 0</inkml:trace>
  <inkml:trace contextRef="#ctx0" brushRef="#br0" timeOffset="14904">12064 2212 31577,'0'-3'-3818,"-1"0"2394,1 3 3749,-37-33-3174,29 29 894,-26-23-412,37 38-436,3 4-882,1 14 1703,-3-3 74,1 13-1526,-5-5 1631,-5 3-143,-2 3 439,-8 3 824,-3 2 174,-3 2-144,-3-1-656,8-14 1,0 0 490,-6 14-217,-3 11-362,15-24-545,4-3-60,3-3-535,2-5-212,4-3-298,14 3-276,-4-8 362,13-1 575,-6-10 956,4-3 346,19-8 531,-7 0 160,15-7-1142,-12 2-465,2-1 0,1-1 0,1-1 0,1-2 0,-12 5 0,0-2-6596,11-4 6656,9-6 0,-36 18 1,-6 2-1</inkml:trace>
  <inkml:trace contextRef="#ctx0" brushRef="#br0" timeOffset="15427">12853 2327 32307,'-3'-11'-4339,"0"2"3079,3 9 5371,0 0-2856,17 26-2363,-10 11 511,11 15-99,-16 1-366,-8 6 1712,1-13-180,-6 15-1230,2-5-29,3-16 1483,-1 6-219,4-21 264,1-7-368,1 0 54,0-9-194,1-1-34,0-8-137,0-9-226,1-1 184,1-19-75,-1 6 84,2-39-50,-1 25-3281,0-26 3362,0 25 28,1-23-829,2 14 781,1-15-1999,1 22 2102,1 0 88,1 4-247,0 3 282,2 4 1608,4-4-1440,-3 12 800,10-6-263,-4 14 1330,6 1-2299,-4 6 0,7 3 0,-11 4 0,6 3 0,-8 4 0,0 3 0,3 32 0,-9-18-906,-2 24-1217,-22-16 1443,-2-9 646,-13 6 414,5-11 816,-15 4 408,0-2-1041,-9 3-563,22-12 0,8-3 0,18-9-7485,3 0 7541,1 0 1,0 0 0,0-1 0</inkml:trace>
  <inkml:trace contextRef="#ctx0" brushRef="#br0" timeOffset="15909">13620 2259 32767,'-22'47'0,"0"0"0,1-3 0,6-6 0,16-10-10,0 3-880,1-1 165,-1 2 397,0 10 54,0-10-887,-3 7 598,-1-16 259,-3-2 809,-2-3 189,-2-3-3038,1-3 3568,-1-4 430,-2-4 339,1-5-1464,1-5-529,1-5 0,4-4-816,0-2-309,1-4-123,1-3 3187,0-18-2816,3 6 0,1-5 425,4-12 0,2-2-347,-2 8 1,1 1 962,3-1 1,1 4 578,3 0-59,2 2 3,1 3-27,2 3 11,1 4-37,8-4 107,-5 14-385,6-1-356,-9 15 0,8 3 0,-6 4 0,7 5 0,-8 4 0,0 5 0,-1 3 0,0 5 0,-1 5-1333,-1 4-1056,3 26 1728,-6-9-273,-6-14 0,-2 1 2211,0 17-1661,-5-6 1,-2 4 221,0-11 1,0 1 269,-1 8 1,1-2 44,-2 15 57,3-24-357,7 10-351,-1-15 106,7 5-1926,-5-18 2223,5-3 0,-8-8 0,3-2 0</inkml:trace>
  <inkml:trace contextRef="#ctx0" brushRef="#br0" timeOffset="16120">13500 2509 32767,'52'-29'-24,"-1"0"1,-2 1 0,-5 9-1111,3 17-8697,-4-1 8882,-5 2 0,-18-1 0,-9 2 0</inkml:trace>
  <inkml:trace contextRef="#ctx0" brushRef="#br0" timeOffset="16985">14832 2337 21673,'-2'-38'582,"0"0"0,-2-23-464,-1 60 198,1 1-305,1 3 85,1 3-79,0 6 96,2 5-14,0 5-5,1 5-19,3 3-3355,2 4 3276,4 0-438,1 3 204,10 20-61,-3-14 19,7 14-30,-5-18-45,1-2-72,1-2-321,0-2-470,-1-2-993,-4-4-1777,-5-4 3988,-5-2 0,-3-10 1,-3-2-1</inkml:trace>
  <inkml:trace contextRef="#ctx0" brushRef="#br0" timeOffset="17245">14521 2617 18861,'51'-32'129,"1"0"0,-3 1 0,-1 8-93,-16 16 0,-1 4-19,4-2 0,0 0-6,2 0 1,0 0-3,0 0 0,3 0 3,14-1 0,2 0-3,-16 1 1,2 0 7,8-1 0,6-1 0,-7 0-910,-11 2 0,-3 0 910,21-4 0,-4 1 1,-6 1 1488,-5 0-1594,3 0-50,-16 3 812,0 0-1429,-19 3-871,-6 1-3589,-4 0 5213,-5 0 0,3 0 1,-3 0-1</inkml:trace>
  <inkml:trace contextRef="#ctx0" brushRef="#br0" timeOffset="18028">10040 3583 10469,'-46'1'316,"1"0"1,0 1-1,-18 0 1,6 0-51,22-1 0,4 0 355,-18 1-133,21-1 956,15-2-1298,11-2 246,14-2-359,8-1 12,12-1 11,8 0 36,9 0 118,-7 2 0,3 1-891,-8 0 0,2 0 910,16-1 1,0 1 27,-8 0 1,0 1 5,5 0 0,1-1-5,2 1 0,6-1 6,-13 1 0,6 0 1,4-1-1,-1 0 1,-5 1-997,11-1 1,-4 1 0,5-1 788,-7 0 0,4 0 0,2 0 0,1 0 0,-3 0-317,-3 0 1,0 0-1,-1 1 1,-1-1-1,-1 1 299,3-1 0,-3 0 1,1 0-1,2 0-208,2 0 0,4 0 1,0 0-1,0-1 0,-4 1 198,0 0 1,-3 0-1,-1 1 1,1-1-82,2-1 1,1 1 0,-1 0 0,1 0 75,1-1 0,1 1 0,-1 1 0,0-1-6,1-1 0,-2 1 1,2 0-1,4 0 16,-9 0 1,2 1-1,2-1 1,1 0 0,2 0-1,2 1 15,-12 0 0,1 0 0,2 0 0,1 0 1,0 0-1,1 0 0,-1 0 0,-2 0 1,-1 0-21,8 0 1,-2 0-1,-2 0 1,1-1 0,-1 1-1,1 0 1,2 0-2,-4 1 0,1-1 0,0 0 0,1 1 0,0-1 0,-1 1 0,0 0 0,-1 0 53,5 0 1,-1 0 0,1 1-1,-2-1 1,-1 1 0,-2 0-1,-3 0-52,0 0 0,-4 0 0,-2 0 1,1 0-1,4 0-13,-2 0 0,3 1 0,2-1 0,1 0 0,-2 0 0,-2 1 0,-3-1 2,11 1 0,-4 0 0,-2 0 1,-3 0-57,0 1 1,-2 0 0,2 0-353,-1 1 1,3-1 0,0 2 0,-7 0 389,7 6 0,-7 0 0,-5-4 0,-6 1 0,-1 7 0</inkml:trace>
  <inkml:trace contextRef="#ctx0" brushRef="#br0" timeOffset="25652">3067 4086 18921,'59'-19'246,"-1"0"0,0 1 0,-11 3 0,2 1 0,0 1 1,0 0-223,2 3 0,1 1 1,-1 1-1,0-1-1704,11-1 0,0 0 0,0 0 1670,-12 3 0,0 0 1,2 0-1,0 0-34,6 1 0,2-1 0,-1 1 0,-2 0-335,6 1 0,-3 0 0,3-1 331,-4 1 0,4 0 0,0 0 0,0 1-150,-1 0 0,-1 1 1,1 1-1,0-1-125,1 1 1,1 0 0,-1 0-1,0 0-233,0 0 1,-1 0 0,0 1 0,-2-1 39,-5 1 1,-1 1 0,-1-1 0,-4 1-425,-5-1 1,-3 1 0,2 0-638,8 0 0,3 0 1,-4 0 1576,3 0 0,-1 0 120,-5 0 0,3 0 0,-6 0-198,-9 0 1,-3 1-73,24-1 95,-35 3 1169,-44 2-1082,-5 0-6,-11 0 1,-5 0 1201,11-1 1,0 0-802,-15 1 0,-2 1 828,8-1 1,1 0-893,-5 0 1,0 0-42,-5 1 1,-2 1-40,-3 0 1,-2 0-413,16-2 0,-1 0 0,0 1 232,-3-1 0,-1 1 1,0 0-16,-3 1 0,-1-1 0,-1 1-16,-3 0 0,0 0 0,-1 1-636,-1-1 0,-1 0 0,-4 1 766,10-2 0,-3 1 0,-2 1 0,1-1 0,2 0-296,1-1 1,3 0 0,-2 0-1,-6 1 507,5 0 1,-7 0 0,-3 1 0,-2 0-1,1-1 1,3 1 0,4-2-341,2 0 1,5 0-1,0-1 1,0 1-1,-4 0-42,2 0 1,-4 1 0,-2 0 0,-1 0 0,3 0 0,2-1 0,7 0-27,-19 1 0,8 0 0,2 0 6,-1 0 0,1 1 0,8-2 15,15-1 1,3-1 154,-5 2 0,1-2 162,-12 1 95,-2 0 428,29-4-554,9-1 1172,29-8-1231,9-1-127,1 1 1,3-1 708,3-1 0,2 1-803,7-1 1,4-1 255,7-1 0,2 0-275,-15 4 1,2 0-1,1-1-4,4 0 1,0 1-1,2-1 0,2 0 0,2 1 0,1-1-505,0 1 0,0-1 0,8 0 454,-11 3 1,6-1-1,4 0 1,1-1-1,-3 2 1,-4-1-443,3 1 0,-4-1 0,-1 1 1,6 0 461,-5 0 0,6 0 0,2 0 0,-1 0 0,-3 0 0,-6 1-117,11 0 1,-6 1 0,-1-1 50,1 1 0,-2 0 0,1 1-135,-4-1 1,0 1 0,0 0 138,-3-1 1,-1 1 0,0 0 10,-4 1 0,-1-1 1,0 0-24,17 0 0,-1-1 10,-7 1 0,-2-1 13,-6 2 0,-2-2 490,3 1 1,-3-1-258,11-1 114,-2-2 11,-36 5 1800,-10 0-1927,-4 0 1135,-13 0-1377,-11 1-499,-7 0 413,-11 0-2015,0 1 1989,-10 0-1483,-13 1 1541,25 0 1,-3 1-227,-6 1 0,-5 1 0,1 0 294,9-1 0,0 0 0,-4 0 48,-13 2 0,-8 1 0,-1 0 0,6-1 107,5 0 1,3 0 0,-2 0-57,1 0 0,-3 1 0,0-1 1,4 1 5,-1 0 0,4-1 0,-1 1-2,2 0 1,-1 0 0,2 0-12,2 0 0,0 0 0,2 1-20,-18 2 0,3 0-6,7-1 1,0 2-57,-5 1 1,1 1 107,19-4 0,1 1-4,-5 1 0,2-1 5,-17 7 680,-4-2-1411,15-3-1210,7-4-2254,32-6 4456,10-1 1,-3 0-1,6 0 1</inkml:trace>
  <inkml:trace contextRef="#ctx0" brushRef="#br0" timeOffset="55769">4832 4929 10013,'-3'-50'1372,"0"-1"0,-1 5 0,1 4-50,-1-5 913,-3-12-711,0 8-3082,0 3 2034,2 17 16,3 19-256,0 5 319,1 3-544,0 3-11,-1 9 101,1 14 1032,-1 4-1060,1 31-57,1-15-2933,2 19 2923,1-13 16,3 5-155,1 3 138,0 1 1,0 1-1049,0-1 1032,-1-3 0,0-4 11,-1-4-12,-1-4 24,-1-4-1,-1-4 67,-3 6 1,-3-13 2842,-3 2-2613,-10-12-157,1-8-27,-8-1-29,6-7 168,-3-3-185,-1-4-1811,0-5 1817,-2-5 28,-9-16-50,-3-10-34,1-3-488,4-2 504,13 13 7,1-1-634,3 0 655,0 2 12,2 3 6,0 3-312,2 5 328,1 3 1,1 4-23,1 5 395,2 3-456,2 3 626,0 3-671,2 0 3199,0 2-3182,0 4 22,-1 5-6,0 7-11,0 6 0,0 6 11,1 21-5,3-9-6,3 14 5,5-19 84,3-1-78,6-4 0,8-7 1,4-2 10,13 3-14,-6-7 1,0-3 19,15-5-6,3-6-22,2-2-919,2-5 919,-1-2 0,-1-5-16,-3-4-40,-3 0-112,-3-4-196,-3 2-774,-16 4 1,0-1-2380,13-4 3517,13-6 0,-36 14 0,-2 2 0</inkml:trace>
  <inkml:trace contextRef="#ctx0" brushRef="#br0" timeOffset="56170">4201 6558 22554,'-36'-20'50,"10"13"-61,42 42-51,2 6-89,2 7-5846,-1 4 5286,0 7 53,-10-29 0,-1 2 129,0 0 1,-1 0-1242,-2 1 1,0 0-6207,1 27 7976,-3-8 0,-2-25 0,-1-12 0</inkml:trace>
  <inkml:trace contextRef="#ctx0" brushRef="#br0" timeOffset="56478">4093 7261 3339,'-5'-62'903,"-1"1"1,0 3 0,1 5-237,2 20 1,0 2 453,-5-31 1218,0 1-1471,1 22 1,1 0-186,-3-15-401,3 20 1,0 2 1281,0-6-1121,0 2-79,2 4-67,2 2-90,2 3-95,4 3-28,4 2 62,32-6-112,-10 13 1960,24-4-1966,-16 15-320,2 3 298,3 4-18,3 5 46,3 6-45,2 6-534,5 6 536,-27-11 1,0 2-4,0 0 1,1 3-28,12 9 0,-1 2-852,-12-8 0,-1 1 849,8 7 0,-4 1-36,-11-2 0,-6 0 1041,3 14-1025,-10 12 6,-22-22 11,-14-1-17,-10-2 29,-10-1 19,8-11 0,-2 0-93,9-6 1,-2 1 117,-22 5 0,-1-1 3,25-10 0,0-1-3,-8 2 0,0-2-16,-8-3-163,6-4 70,7-5-1397,10-4-8336,7-15 9745,10 6 1,5-2 0,4 14 0</inkml:trace>
  <inkml:trace contextRef="#ctx0" brushRef="#br0" timeOffset="58055">5505 6756 14489,'-6'-45'838,"-1"1"1,1 2-1,-1 8-345,-5 16 895,-2 2-1058,-3 2 157,-11 3-206,-5 5-208,-2 6-2982,1 7 2948,11 7 871,-9 14-865,1 11-34,2 3 0,6 3 6,11-10-17,4 0 577,4-1-577,1-1-11,6-3 186,2-3-170,13 5-5,0-12 28,8 2 23,-5-13-357,0-4 440,2-4-12,-1-5 52,1-5-28,0-6 111,13-17-55,3-10 1558,-1-2-1659,-6-3-6,-14 13 11,-4 0 630,-3 1-647,-3 3 69,-3 2-68,-1 3-1,-3 4-10,-1 3-1,0 5 1573,0 3-1595,0 3-34,-1 4-22,-1 1-11,0 2-11,0 3 16,0 3 0,-2 6 6,0 4-5,-1 4-1,2 4 1,0 2 5,2 2-28,5 14 22,1-9-3384,5 10 3396,2-16-175,11 9 157,-2-11 29,10 6-17,-5-13 6,3-4 5,0-3 17,14-6-11,-10-6 5,7-4 1,-14-8-7,0-4 1,-1-5 11,0-3-22,0-4 22,-1-3-2202,-2-3 2213,0-3 40,-5-3-1071,-2-3 1037,-3-4-11,-2-4-12,-3-5-5,-3-3 5,-2-2 1,-3 0 5,-4 3 11,-4 5 1697,-5 6-1612,-18-5-85,3 23-67,-5 0 17,13 27 132,11 9-144,1 4 2643,1 8-2625,3 5-29,1 23 23,4-8 1502,4 18-1502,3-14-3103,4 2 3103,5 3-1627,1 4 1586,4 2-861,2 3 731,-4-15 0,1 0 59,-4-10 0,-1 1-28,6 8 0,0 0-253,8 11-111,-1-3-168,0-5-236,-2-5-285,-3-5-656,-2-4 1604,2 4 0,-13-18 0,1 3 0</inkml:trace>
  <inkml:trace contextRef="#ctx0" brushRef="#br0" timeOffset="58573">6034 6749 12791,'-1'-3'3573,"-1"0"-1204,2 3-2358,64-51-2993,-32 36 2979,18-14 1,2 2-4,-10 21 0,-4 1 1,-1-1 893,7-2-874,-8 1 0,-2 0 14,4-3-1642,6-3 1659,-18 3-873,-3-1 946,-4 1 381,-4-1-202,-3 0 73,-4 1 38,-4 0 1885,-2 0-2002,-3 2 1197,-3 1-1331,-5 0 1146,-3 2-1168,-3 1-1,-4 2 129,-11 2-161,6 3 44,-17 8-113,19-1-16,-5 7-6,13-3-5,2 2-6,4 2 0,1 0-17,3 3 6,2 0 11,2 1-6,3 0 17,3-1 17,11 9-16,-1-9 32,8 5 24,-6-12 38,2-4 51,0-4 459,14-9-437,-13-3-3414,11-9 3369,-15-3-1516,-2-1 1544,0-3-67,1-9 129,-6 7 0,1-7-5,-8 12-51,-1 1 0,-2 2-11,-2 1-11,0 2-12,-3 2 2567,-1-1-2639,2 4-6,-1 1 2113,3 5-2242,0 1 599,0 2-582,1 2 34,0 4 5,1 12 11,0 1 1,1 9-7,2-3-10,2 1-942,2 3 757,3 1-3311,0 3 2863,1 2-2387,8 20-151,-3-12 3117,-3-11 0,0-2 0,-2-7 0,0-1 1</inkml:trace>
  <inkml:trace contextRef="#ctx0" brushRef="#br0" timeOffset="59257">8443 6546 16482,'-2'-4'2560,"0"0"722,2 4-2845,-23-64-5789,13 41 5455,-4-14 1,-1 3 47,4 20 1392,-2 2-1436,-3 2-35,-2 2-16,-3 2-22,-1 3-6,-2 2 876,-12 9-904,7 1-5,-8 8-1446,14 1 1429,0 3 1268,4 2-1274,2 3-2201,3 1 2212,3 2-5,5 1-12,3 14 6,7-10 28,4 8-695,8-12 684,6-3 686,6 0-675,6-2-5,5-3 5,3 1 2,-9-9 1,3 1 800,8 2 1,1 0-810,-9-3 0,-1 0 0,2 0 1,-4-2 5,-13-2 11,-7-1 12,-7-2 55,-26 7-61,0-5 0,-24 5-3,2-7 0,-1-3-9,-16 2 960,11-2 0,-2-1-954,8-2 0,3-2-27,-22-1-15,23 0 0,0-2-199,-8-4-279,8-3-477,7-2-1272,10 1-6295,8 1 8553,6 2 0,4 5 0,2 2 0</inkml:trace>
  <inkml:trace contextRef="#ctx0" brushRef="#br0" timeOffset="59516">8900 6281 21293,'-4'-6'1832,"1"1"-1177,3 5 790,0 0-1445,-41-21 46,35 32-47,-29-9 2,46 41-513,5 7 484,3 6-286,-8-26 1,1 1 206,0 3 1,0-1-79,0 2 0,1 1-121,-1 1 1,0 0-449,0 2 0,-1-1 101,0 1 1,-2 1-253,0-1 1,0 1-390,-3-1 0,0-1-373,-2 0 1,0-2-224,-2-1 0,-1-1 1322,-5 12 0,-1-3 1,3-3-1,-7 11 1</inkml:trace>
  <inkml:trace contextRef="#ctx0" brushRef="#br0" timeOffset="60065">8844 7117 15596,'-4'-54'1406,"0"0"0,0 4 0,-3 8-326,-6 10-341,-3 4-66,-3 3-141,0 2-79,-2 4-55,1 2 134,-6 0-347,10 6-62,-3 0-61,13 8 12,2 0-124,3 2-34,6 1 72,3 0 18,10 0 0,7 0-12,7 0 0,8 0 6,7-1 0,3 0-1702,-12-1 1,0 0 1684,19 0-3,-10 0 1,-2-1-864,4 1 867,9-1-147,-13-1 135,-16 2 11,5-1-1942,-14 3 1942,-4-1 1932,-2 1-1966,-3 0 1,-1 0 5,-4 1 866,-2 2-832,-2 1 140,-1 2-129,-2 0 3398,-2 3-3398,-5 6 11,-3 3-22,0 1 11,-1 5 0,8-8-12,-1 10 18,5-11-12,-1 5 12,1-1 0,0-5 5,0 4 0,0-7 23,0 0 38,-2-1-16,0-1 17,-2-3 22,-1-4-3307,-5 0 3290,2-2-16,-5 0 16,3-2-11,0-1 6,0-1-11,1-2-6,2 1 3392,0-1-3409,3 0 11,1-1-27,1 0-12,1-1-11,0 1-6,3-1-33,9-7 22,-3 6-11,9-5-11,-7 7 11,2 2-39,0 0 0,0 0-6,1 2-73,4 0 85,-4 1 5,2 1 11,-6 1-22,4-1 67,-6 0-28,4-2-34,-6 1-100,0 0-247,1-2-588,0 0-1328,2 0 1477,2-2 0,-5 3 0,1 0 0</inkml:trace>
  <inkml:trace contextRef="#ctx0" brushRef="#br0" timeOffset="60606">9361 6724 23987,'-20'-35'379,"1"1"0,0 1 0,7 9-121,11 19-168,1 3-62,0-1-84,0 2 39,6 1 12,2 1-1,21 6 12,-3 0-23,31 15-276,-17-5 281,-5 1 1,1 2-268,-6-2 0,-1 1 248,3 8 0,0 1-2,11 16-18,-17 1 1,-19-15 16,-10 1 12,-7-2 22,-9-1 0,-5-2 0,-5-3-193,-4-3 218,1-9 0,-1-3 20,-10 2-632,11-4 0,1-3 654,1-6-5,5-3 220,2-6-237,5-6-17,4-3 485,3-4-401,4-17-6,9-8-45,5 1-19,4 18 0,3 2-13,7-4-7,11-8-5,-5 15 0,2 2-17,3 3-516,3 1 516,3 3 11,2 2-95,20-2-73,-13 7-196,12-2-314,-21 7-3012,7 2 3679,-10 1 0,-6 2 0,-16 0 0</inkml:trace>
  <inkml:trace contextRef="#ctx0" brushRef="#br0" timeOffset="61057">9940 6706 21530,'30'-42'280,"-1"0"0,-1 4 0,-9 8 1347,-17 21-1325,-2 2 312,1 2-563,-1 1 235,0 3-465,0 1 1011,0 6-849,-1 1 1,1 7 10,-2 3 0,1 2 1,0 2 10,1 2-10,0 2-6,3-1 11,1 1-6,10 7 0,0-8-3391,8 2 3425,10-7 0,-5-9 0,13-1 50,5-11-27,-11-5-369,10-5 374,-16-5 11,-3-1-2154,-3-4 2143,-2-1 0,-3-2 1144,-4-1-1161,-1 1-457,-4-1 446,-2 1 196,-3 2-190,-1 1 2568,-2 3-2552,-2 2 1369,-2 3-1436,-2 4-28,-2 2-50,-1 4 810,0 2-906,-1 1-538,-1 10-228,3 1-807,0 9-2102,6 0 3018,2 5 0,0-12 0,0 1 0</inkml:trace>
  <inkml:trace contextRef="#ctx0" brushRef="#br0" timeOffset="61564">11031 6553 18970,'-48'-32'50,"0"1"1,-4 4-1,6 13-39,12 27-11,-12 9 1650,15 0-1672,2 2 5,3 3 6,4 3-6,3 1 0,5 1 6,6 1 0,4 0 11,7-2 867,6-2-872,8-2-889,12-6 1,4-2 842,14 5 23,-6-6 0,1-3 695,15-4-715,-26-6 1,1-1-12,2 0 0,1-2-64,17-1 0,2-2 86,-14-2 1,0-1-149,12-1 0,-1-3 191,-18-2 0,-2-1-290,-1 0 0,-1-2 306,24-15 14,-22 5 1,-2-3-4,9-16-11,-15 13 1,-2-1 11,-1-20 8,-9 10 0,-1-1-12,-3 9 1,-1-1 11,0-11 0,0 0 70,-3-17-244,-2 2 295,-5 4 5,-3 5 196,-13-9 387,4 20-415,-13-11 646,14 30-893,-3 1-72,10 12 2908,3 5-2953,2 1 1371,2 4-1354,-1 4 11,0 7 0,-1 8 0,2 8-252,-2 7 241,2 9-490,1 4 495,0 7-2,0-12 0,0 0-955,1-9 0,1-1 960,-1 13 1,1 0-4,1-15 1,2-1-15,-2 0 0,1 0-148,6 29-173,0-3-125,1-3-155,1-2-197,1-3-537,2-3-1194,0-4-2358,3-6 4907,1-4 0,-9-17 0,1-2 0</inkml:trace>
  <inkml:trace contextRef="#ctx0" brushRef="#br0" timeOffset="62031">11449 6703 23332,'52'-31'-53,"1"-1"1,-4 3 0,-4 7 8,10 21-5656,-2-1 5683,-4-1-28,-4 0 1303,-5-2-1314,-4 0 6,-6-2 38,-3-1 885,-5-1-789,3-6-22,-10 4 11,1-4 11,-11 6-34,-3 1 3386,-2 2-3375,-3 0 168,-5 1-190,-1 2 6,-4 1 5,2 1 6,-1 4-11,1 1-11,0 3-6,1 4 0,1 1-11,2 4-6,2 1 45,6 24-28,4-13 33,15 28-802,1-28 791,10 7-3135,-1-11 3147,6-3-17,4-1-553,5-6 0,3-1 592,11 0-31,-12-3 1,0-3 254,6-10-307,-19-5 167,3-6-44,-21-3-40,-4-4-11,-3-3-23,-6-4 6,0 0-22,-4-2 481,-7-13-475,0 13 2336,-7-8-2342,2 16-1,-1 3 1698,0 3-1703,1 2-17,2 4-11,1 2 232,1 2-339,4 3-257,-2 2-527,3 11-27,1 0-204,0 9-1376,3-2-2610,3 0 5108,5 3 0,-3-10 0,1 0 0</inkml:trace>
  <inkml:trace contextRef="#ctx0" brushRef="#br0" timeOffset="62347">12856 6482 24475,'18'-10'-40,"1"7"29,0 23-6,1 4-11,1 6-4246,0 2 4252,-2 5-90,2 22 526,-8 2-447,-3-1 27,-13-12 40,-12-16 78,-12-12-28,0-3 17,-3-10 3257,10-7-3229,2-4-2802,-3-9 2774,7-2-6,0-6-721,9 2 704,3-2-341,1-3 291,4 0-33,3-3-74,16-11-21,0 9-94,2 5 1,3 2-210,10-1-258,18-5-324,-11 15-259,5 3-1063,2 4 2307,9 2 0,-28 3 0,-2 1 0</inkml:trace>
  <inkml:trace contextRef="#ctx0" brushRef="#br0" timeOffset="62922">13565 6610 15042,'-3'0'4650,"0"0"-819,3 0-3759,-14 5 12,15 1 6,-7 6-6,20 0 0,1 0 50,8 2-38,-6-5 139,9 0-118,-13-6-16,3-1-17,-6-4-28,2-1-5,-2-4-12,2-4 34,5-20-68,-8 9 1,3-15-1,-10 16 29,-4-8-17,-7 4-23,-2 1 6,-5 8 6,1 10-6,-2 3 11,-2 2 6,0 2-3409,0 3 3392,2 2 5,-4 10-5,7-2-16,-4 16 10,11-9 0,1 10 6,4-7-2268,5 2 2285,2 1 5,5 1 2280,5 0-2268,19 12-23,-3-11-943,14 6 943,-8-14 1,1-3 16,15-1 11,-14-9-17,9 0-42,-6-16 37,1-7-6,-2-5 1479,-5-6-1479,-15 2 6,-1-3-40,-1-5 40,-3-4-17,0-2 6,-1-2 28,4-17 28,-6 15 562,1-9-501,-9 23 28,-2 4 11,-2 4 216,0 1-249,-2 7-51,1 0-27,-2 9 1478,2 0-1608,-1 2 78,0 5-21,1 10 22,0 4-12,0 10 7,1-2 10,3 5 18,2 2-159,4 4 142,3 1-17,4 3 5,1 4-1327,4 1 1322,1 2 0,-1-1-605,-9-7 0,-2 0 408,-3 8 20,-5-12 1,-5-3-542,-18-6 707,-10-8 1,0-2 0,3-2 0,-19 5 0</inkml:trace>
  <inkml:trace contextRef="#ctx0" brushRef="#br0" timeOffset="67226">16060 6787 12149,'6'-53'943,"-1"0"0,0 5 0,-2 7 2199,-5 9-1804,-24-17-1159,7 26-21,-22-10 1396,14 29-1464,-3 6 39,-18 13 471,13 2-566,-13 13 5,16-3-11,3 4-6,2 1-11,4 3-5,3 0-12,6 0-10,6-1-1059,4-2 1069,5-3 17,5-3 12,6-5-12,5-3 6,5-3 11,3-4-6,3-3 6,3-4 11,1-2 12,2-5 83,15-12-67,-12-1-11,11-11-55,-17 4 66,-1-5 1,-4-1-1,-2-1-6,-4-1 18,-4 2-1,-3 2 23,-4 5 5,-3 2 2680,-3 5-2680,-2 3 1588,0 3-1588,-1 2-28,-1 3-33,0 1 510,-1 2-555,1 0 0,-1 1 0,1 3 0,-2 1-17,0 6 11,-1 1 1,-1 4-1,0 4 0,0 3 1,-2 16-6,3-7 5,-1 11-22,4-13-11,1-2 11,1-2-6,2-2 1,2-3 10,2-4-10,-1-3 5,1-5 22,0-4 12,1-2-6,2-5 5,2-4-10,4-5-7,3-6-3396,3-3 3402,2-3-1186,1-3 1192,0-1-1862,-2-1 1879,-1-2-17,-3 2 11,-3 0 0,0 3 34,1-2-34,-5 10-5,1-1-40,-7 11 1902,-1 3-1874,-1 2 1198,0 6-1197,1 1 3385,1 6-3396,0 1 10,1 2 0,1 3 6,1 2 17,-1 4-22,2 2 5,-2 1-12,1 2-10,-1 0 5,-1 0 6,-1-2-34,-1 6 34,-1-9 5,0 2 23,-2-13 0,-1-3 17,0-3-12,0-4 45,2-6-61,2-3 5,2-8 11,9-13-22,-2 5 6,8-12-2436,-6 10 2425,2 1-1305,-1-1 1315,1 3-2158,0 2 2148,1 3 5,5-1-6,1 7-5,-2 3-28,-3 6-1,-6 4 7,-2 3-23,1 2 0,-1 6-553,2 1 514,-2 4 121,1 1-183,0 2 1587,11 11-2360,7 3 230,4-1-362,-9-14 1,2-2-556,10 1-147,16 2-102,-11-10-951,3-4 55,2-2 1304,-14-4 0,1-2 1819,-3-3 0,0-2-1175,30-7 2768,-16-7 293,-24 2 18,-3-1-439,-5-1 795,0-14-393,-4 8-1449,0-8 300,-4 12 24,-1-5-621,-2 8 3093,0-1-3239,-5 12-95,-2 2-84,-4 4-51,-3 1 676,-5 3-714,-4 3 44,-17 10-51,-5 9-55,0 1-12,4 4-5,12 4-3375,9-8 3380,2 8-1892,9-12 1865,5-2-63,5 3-16,10-4 68,2-3 10,7-6 6,-3-7 28,2-2 0,2-4 6,3-4 698,1-5-676,0-5 17,1-4 1916,0-3-1809,8-22-52,-9 6-55,-12 13 0,0-1 56,4-18 0,-1-3-1,0-4 40,-1-2-2470,0 0 2520,-2 2 23,-2 5-131,-4 4 114,-2 7 1176,-4 7-1204,-2 6-22,-2 8-6,0 5 3056,-1 4-3196,0 5 212,-1 2-212,0 2 539,0 5-539,-1 5 0,-2 25 0,1 1-159,-3 19 159,3-2 0,-1 5-23,3-27 0,0 2-552,0 1 0,0 1 457,0 2 1,0 1-85,1 1 1,0 1-152,-1 1 0,2 1-353,-1-1 1,1 3-4211,2 15 1,1-1 3930,-1-19 1,-1-2 0,2 3 0,0-7 0,-1-13 0</inkml:trace>
  <inkml:trace contextRef="#ctx0" brushRef="#br0" timeOffset="67914">19258 6611 21727,'-1'-44'431,"-1"0"0,1 3 1,-1 10 1431,-2 19-1807,3 5 530,-2 2-608,3 5 33,0 42-5,1-15-276,0 5 0,-1 2 253,1 9 6,0 5 0,-3 4 28,-2 1-29,-2 2 1,-1-17 0,-1 0 5,-3 0 1,0-2-109,1 1 0,-2-3 142,-12 20 17,7-27 157,-4-4-40,7-12-5,-1-1-23,8-13 771,2-5-843,0-8 56,1-23-79,2 2 177,4-19-193,4 8-12,4-8-6,4-3-588,-7 28 1,2-2 590,-1 0 1,1 0-6,1 0 0,0 0-1,0 0 1,0 1 3,0 2 0,2-1-4,3-7 1,0 1 3,8-14-1,-9 20 1,-1 3 16,3-1-10,-2 6 4,-3 6-4,-1 4-12,0 3 933,6 3-944,-2 3 27,27 10-44,-15 3 1111,19 9-1111,-17 1-610,3 4 627,-1 5-57,0 4 35,-1 5-23,-2 3 0,-3 3-48,-10-10 1,-2 1-82,4 19-174,-6-7 1,-2 0-269,-1 6-344,-5-19 0,0 0-479,-1 8-1015,-1-2-3657,0-4 6122,-3 1 0,2-17 0,-1-2 0</inkml:trace>
  <inkml:trace contextRef="#ctx0" brushRef="#br0" timeOffset="68097">19337 6825 19064,'-3'-4'2666,"0"0"-655,3 4-1972,13-61-4989,-1 40 4936,0-14 0,2 3-36,11 22 1264,3 2-1410,4 0-174,4 2-810,3 0-327,4 1 1507,-7 2 0,-2 1 0,-2 0 0,15-1 0</inkml:trace>
  <inkml:trace contextRef="#ctx0" brushRef="#br0" timeOffset="69273">19849 6964 21512,'34'-32'81,"0"-1"0,0 0 0,13-13 0,-6 6-8,-8 8-11,1-3-12,-2-3-2382,0-3 2360,-2-3-22,-4-3 762,-1-4-756,-3-3-12,-2-2 0,-2 1 5,-5 0 6,-3 3 1,-3 3 21,-4 6 1010,-2 5-987,-2 9 17,-2 5-1208,-1 8 1196,-1 3 1969,0 6-2013,2 2 743,0 3-788,1 1 45,-1 2-45,0 10 3408,0 1-3385,-2 11-3387,0 16 3392,2-3 0,-1 15-721,1-8 716,1 3-1,1 2-5,0 4-17,1 3-23,-1 2-55,2 1-40,2 0-55,4 0-135,2-19 0,2-1-118,9 17 188,-5-21 0,1-2-311,11 3-11,3-6-11,1-6-73,4-7-35,-1-7-9,3-5 72,1-5 212,2-5 220,2-5 256,-11-2 1,1-1 140,15-10-65,-16 7 1,-2-2 170,8-10 62,-3-1 492,7-16-346,-12 13 50,6-9 39,-18 16 17,-3 4-23,-6 2 320,-4-3-582,-6 8 2967,-5-2-3097,-7 9-38,-2 3-35,-6 2-27,-1 2 39,-19 8-101,9 0 1043,-12 8-1065,4 6-6,11-2 11,-5 6-22,16-6 0,5 2 0,2-1-17,6 1-6,2-1-78,5 6 62,4-8-3387,6 4 3409,4-11 5,5-3-5,2-4 45,3-2 17,1-5 5,0-3 17,0-6 17,0-3 16,-1-4 29,-2-1 22,-1-3 11,-3 0 12,-2 0 16,-4 0 3605,2-6-3420,-6 2-185,-1 2-11,-5 8-22,-3 9-1,0 4-134,0 2-22,-2 10 11,0 2-11,-4 11 0,0 4 33,-5 29-733,3-5 714,1-12 0,2 1-26,1-5 1,0 0 2,-1 5 1,0 0-486,1 4 0,0 2 449,-2 2 0,1 2-1070,1 3 1,0 1 996,0 3 0,0 0-1085,2 1 1,0 2 877,1-3 0,0 5-772,2-13 1,1 4 0,0 1-1,0-3-13,-2 0 1,-1-3-1,1 1 936,0 10 0,1 1 0,-3-7 252,-4-11 1,-4-8 369,-14-7 33,-8-11-27,-6-8 318,-18-17-430,16-5-57,-7-16-16,26-6-62,6-9-5,6-9-46,7 14 1,3-8-1,1 4-100,0 0 0,3 0-379,-1-4 1,2-4 0,2 6 361,4 4 0,2 5-12,2-2 1,3 2 242,1 0 0,2 1-259,1 0 0,2 2-20,0 1 1,2 1-6,1 1 0,1 1-9,0 1 1,1 1-18,0 1 1,2 0-12,-1 1 1,1 1-7,0 2 1,0 0-3,-1 1 0,0 2 28,0 1 0,0 2-37,-1 1 0,-1 1 76,0 1 0,0 2 31,24-11-504,-2 2 532,-4 4 39,-5 2 40,-6 1-428,-7 4 562,-5 0 1288,-8 3-1160,-7 1 1678,-3 3-1817,-5 2 2408,-4 1-2515,-3 3 0,-6 3 2728,-3 2-2739,-5 5-11,-3 3-45,-3 3-17,0 4-16,-1 1-3415,3 4 3380,1 0-1172,3 2 1162,4 1-833,2 0 827,4 0 12,2 0-12,4-1-40,2 10 402,4-10-384,3 5-497,3-15 502,4-1 806,1-6-805,2-1 49,0-5 23,2-2 0,1-4 17,2-3-407,0-5 407,1-4 1718,-1-5-1590,6-16-318,-9 5 297,6-27-2309,-13 20 2201,0-12 1,-7 15 11,-1 2-992,-1 3 1020,-3 1 115,-1 5-110,-3 2 1849,-7-1-1859,-4 5-90,0 4-29,0 6-10,5 6-23,-2 1-33,-1 3-57,-1 4-83,0 5-157,1 2-303,2 5-633,2 3-398,5 2-7980,1-1 9160,4-4 1,0-9 0,1-5 0</inkml:trace>
  <inkml:trace contextRef="#ctx0" brushRef="#br0" timeOffset="69807">22027 6601 27790,'-12'-44'-50,"6"14"39,26 48 0,1 4 22,4 4-39,1 4-6,1 3-16,0 3-23,-2 0-134,3 17 95,-10-15-73,-1 19 123,-13-28 12,-6 3 11,-3-16 22,-13-4 23,2-7 5,-9-4 22,4-7 7,0-6 27,0-2 140,-7-16-145,12 11-1,-1-10 40,13 8-67,4 4-12,2-5-3403,5 6 3370,3-1-956,4-1 939,5 1-141,15-9 113,-4 8-39,4 1 0,3 1-581,12-3 636,11-3 12,-24 10 2609,-17 5-2570,-5 1 1296,-1-1-1273,-5 2 120,-2-2-31,-4 3 1051,0-1-1090,-1 1 11,0 0 11,-1 2 23,0 0-6,0 0 342,0 0-454,3 5-11,0 1 23,9 12-7,-3-1-16,5 10 12,-2-1-12,-1 3-23,0 20-16,-5 4-48,-3-20 0,-1 1-1609,-2 23 1180,0-18-380,0-9-661,1-14-1580,2-2 3137,2-3 0,-2-5 0,1-1 0</inkml:trace>
  <inkml:trace contextRef="#ctx0" brushRef="#br0" timeOffset="69993">22582 6287 24178,'-2'-5'1748,"0"1"-483,2 4-1875,-12-37 44,9 34-3282,-3-16-5786,10 37 9634,3 7 0,-4-16 0,-1-3 0</inkml:trace>
  <inkml:trace contextRef="#ctx0" brushRef="#br0" timeOffset="70255">22918 6145 28003,'3'1'-28,"-1"10"6,3 31 11,-1 6-562,0 4 539,-3-10 1,-1 2-1263,1-10 0,-1 1 1204,0 12 0,0 0-43,-1-12 1,1-1-65,-1 2 0,1-1-76,0 0 1,0 0-146,1-1 0,2 2-2896,6 21 1,2 0 3315,-3-19 0,1-2 0,2 8 0,-1-6 0,-2-12 0</inkml:trace>
  <inkml:trace contextRef="#ctx0" brushRef="#br0" timeOffset="70759">22776 6803 24036,'14'-41'3,"1"0"1,-2 4 0,3 7-26,11 16-57,4 2-10,3-1-29,3 1-22,3-2-420,1 0 426,0-3-644,0-1 689,-3-4 22,-3-2 39,-3-2 39,-4-3 28,-5 1 67,-5 1 186,-4 2-146,-5 2 148,-3 3-143,-3 1 481,-2 3-403,-1 1 933,0 1-876,0 3 370,0 0-376,0 4 91,0 0-142,0 2-72,0 3 28,0 0-185,0 9 11,0 1 11,0 10-5,0 3 6,0 6-461,0 5 450,0 5-12,0 3 16,0 3-573,-2 1 568,-1 2-8,-1-13 0,0 0 2,-3 17-16,-4 11 11,3-24 0,0-5 0,0-6 11,3-5-5,0-7 16,2-4 51,0-3 468,3-5-188,-1 0 392,2-8-661,1-1-17,3-8-22,2-2 22,3-3 28,9-15-61,-4 9-416,8-9 410,-6 13-5,2 1 5,-2 4-23,0 2 18,-1 3-12,-1 3-6,-2 2-5,6 4 0,5 4 0,1 5-11,3 6 0,-3 3-619,3 4 580,4 4-51,0 2-61,0 1-68,-1 1-201,-3 1-521,-3 2-1513,-2 1-7366,-5-4 9008,-3-3 1,-8-11 0,-2-6 0</inkml:trace>
  <inkml:trace contextRef="#ctx0" brushRef="#br0" timeOffset="72485">24065 6735 17300,'0'-6'3993,"0"1"-946,0 5-2694,5-64-235,-1 47-82,-2-19 0,4 6 32,3 28-63,-2 2 6,2 3 29,3 10-18,-1 9 23,2 14 11,-4 7-39,-4-7-6,-5 9-11,-1-20 17,-4 11 39,1-16 11,-1-2 68,1-9 38,3-6 40,0-2 151,-2-4-252,2-1-5,-2-5-23,2-2 123,-1-19-123,5-6 0,7-22-39,2 13-1701,0 14 0,2 1 1701,3-4 33,16-18-1911,-15 27 1872,6-5-1671,-9 15 1649,0 3 0,3 1 0,-4 5 39,10 1-51,-9 4 1643,15 8-1648,-2 8-12,9 16-10,-8-2 16,-1 7-413,-10-8 403,0 1 2256,3 14-2274,-6 1 29,-2-2 5,-7-8 28,-8-12 101,-4-6-34,-1-4 17,-2-7 3397,1-5-3240,-4-18-162,4-7-63,-1-10-3357,10-17 3346,5 17-1879,6-12 1885,2 15 46,13-8-12,4 7-45,1 2-5,-1 12-1,1 11-44,-7 5 2483,9 2-2461,-10 5 2795,1 3-2818,0 6 6,0 3-3393,1 3 3354,-2 4-168,10 18-468,-11-8 300,5 15-1927,-13 7-3264,-8-11 5583,-6 17 0,-2-37 0,-4-2 0</inkml:trace>
  <inkml:trace contextRef="#ctx0" brushRef="#br0" timeOffset="73553">2850 7968 13092,'49'-28'354,"1"0"1,-5 2 0,-3 8 48,10 19-1636,-9 2 1401,19 3-6,-12 2 12,6 1-93,-25-4 0,2 0-861,2 0 1,1 0 823,5-1 1,1 1-11,3-1 0,2 0-40,3 0 1,5 0 63,-1-1 0,6 0 0,2 0-12,-9-1 0,2 0 0,1-1 1,-1 1-31,2-1 1,0 1 0,1-1 0,-1 0-276,3 0 1,-1 0 0,1 0-1,1-1 273,-7 0 1,2 0 0,0 0-1,0 0 1,-3-1-142,3 0 0,-2 1 0,0-1 0,4 0 140,-1 0 1,4 0-1,1 0 1,-1 0-1,-3-1 5,0 0 0,-3 0 1,-1 0-1,1-1 1,2 1 1,0-1 0,0 0-1,1-1-86,1 1 1,1-1 0,0 1 0,-1-1 84,1-1 0,0 1 0,1-1 0,4 0 4,-6 1 1,4-1-1,2-1 1,0 1-1,0 0 1,-4 0-10,1 0 0,-3 0 1,-1 0-1,1 0 1,4-1-6,-8 2 1,3-1 0,1 0 0,1 0 0,-1 0 0,-1 0 0,-3 0 1,6 0 0,-4 0 0,0 0 0,1 0 0,5 0 4,-11 1 1,3-1 0,2 1 0,2-1-1,-1 1 1,0-1 0,-1 1 0,-3 0-8,7-1 0,-2 1 1,-2-1-1,0 1 1,2-1-1,2 1-3,-4 0 0,1-1 0,3 1 1,0 0-1,0-1 0,-1 1 1,-1 0-1,-4 0-3,5 0 1,-3 1 0,-1-1 0,-1 1 0,0-1 0,1 1 1,1 0 1,-1-1 0,0 1 0,1 0 0,2 0 0,2 0-1,-7 0 0,2 1 0,2-1 0,1 0 0,1 1 0,-1-1 0,0 1 0,-1 0 1,-3-1 0,4 1 1,-2 0 0,-3-1 0,1 1 0,1 0-1,3 0 1,4 0 1,-11 0 0,3 0 0,1 1 0,3-1 0,1 0 0,0 1 0,2-1 0,-1 0 1,0 1-1,-1-1 0,-2 1 0,-1 0 1,4 0 0,-1 0 0,0 0 1,-1 0-1,-1 1 0,0-1 1,0 0-1,1 1 0,-1-1 1,1 1-5,0-1 1,1 0 0,-1 1 0,1-1 0,-1 0 0,1 1 0,-1-1 0,0 1 0,0-1 0,0 1 1,4 0 1,1-1-1,0 1 1,0 0 0,-1 0-1,-1 0 1,-1 0 0,-1 0-1,-2 0 1,1 0 1,-1 0-1,-2 1 1,-1-1-1,-1 0 1,1 1-1,1-1-2,0 1 1,1-1 0,0 1 0,0-1 0,-1 1 0,1-1 0,0 1 1,0 0 0,-2-1 1,1 1-1,0 0 1,1 0-1,2 0 1,2 0-1,-6 1 1,1-1 0,3 0-1,0 0 1,2 1 0,0-1 0,-1 1-1,-1-1 1,-1 0 0,-2 1-3,2-1 1,-1 0 0,-2 1 0,0-1 0,0 0 0,0 0 0,2 1 0,2-1-3,-3 1 0,2-1 0,1 1 1,2 0-1,0-1 0,-1 1 0,1 0 1,-3 0-1,0-1 0,-4 1 4,8 0 1,-3-1-1,-3 1 1,0 0-1,1 0 1,1-1-1,4 2 10,-7-1 1,3 0 0,1 0 0,2 0 0,0 1 0,0-1 0,1 1-1,-2-1 1,-2 1 0,-1-1-6,2 0 0,-1 1 0,-2-1 1,-1 0-1,0 1 0,1-1 0,2 1 1,1-1-4,-3 1 0,3 0 1,1-1-1,1 1 1,0 0-1,1 0 0,-2 0 1,-1 0-1,-2 0 1,-2-1 4,7 2 1,-2-1-1,-2 0 1,-1 0 0,-1 0-1,1 1 1,0-1-6,0 1 0,1-1 0,-1 1 0,0-1 0,1 1 0,-1 0 0,0-1 4,0 1 1,1 0 0,-1 0 0,0 0 0,0 0 0,-1 0 0,1 0-2,-1 0 0,-3 0 0,1 0 0,0 0 1,2 1-1,2-1 0,5 1 3,-10-1 0,4 1 0,2 0 0,3 0 0,1 1 0,2-1 0,-1 1 0,0 0 0,-1-1 0,-3 0 0,-1 0 0,-4 0-10,7 0 0,-3 0 0,-3 0 1,-2 0-1,1 0 0,1 0 0,2 0 1,4 0-4,-8 0 0,3 0 1,3 0-1,1 1 1,1-1-1,1 1 0,-1 0 1,-1-1-1,-1 0 1,-3 0-1,-3 0 0,-3 0 2,15 1 1,-6-1 0,-2 1 0,-3-1 0,1 0 0,0 0-2,1 0 1,0 0 0,-1 0 0,0 0 0,1 0 0,-2 0-4,0 0 0,0 0 0,-1 0 0,0 0 0,0 0 0,0 0-7,9 0 0,-1 1 0,0-1 0,0 1 1,0-1-20,-3 1 0,-1-1 0,0 0 0,2 1 0,1-1-127,-7 0 1,2 0-1,1 0 1,1 0-1,-1 0 1,-1-1-1,-4 1-343,8 0 1,-4 0 0,-1 0 0,0 0 0,2-1-939,-3 1 0,3 0 0,0-1 1,-1 1-1,-3-1 0,-5 0 1435,13 1 0,-5 0 0,-7-2 0,-4 1 0,-6-1 0,8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3:55:48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1047 3037 16566,'-44'-9'1251,"0"1"0,7 2 0,8-1-826,13-2-195,13 5-118,3-1 17,14 1-62,3 1-17,16 0-16,3 2-709,10 0 672,-5 2 1,7-1-904,1 2 0,6 0 1,-1 0 878,-9 0 1,-1-1 0,2 1-4,11 0 0,4 1 1,-7 0-19,-4 0 1,-3-1-9,2 1 0,0 0-316,-1-1 1,0 1 307,0 0 0,-1-1-15,-1 1 1,0 0 19,-2-1 0,-1 0 0,-3 0 1,3-1-17,2-1 0,4 0 1,-4 0 62,-2-1 1,0-2 31,11-1 1,5-2 0,-8 0 52,6-6-12,-16 2 1,-4 0 123,-13-2-2077,-6-1 2094,-6 0 5,-6 0-39,-3-1 1840,-9-8-1750,-11-4-135,-5 1 586,-7 0-585,1 9 10,-2-1 12,-4 1 5,-2 0 17,0 1 3234,0 1-3228,1 2-1,1-1-2892,3 1 2921,2 1-23,3 0 6,3 1-28,4 2-12,3 1-5,5 2-22,3 1 62,2 1 21,4 2-46,0 0 81,6 4 3301,3 2-3397,7 5 10,5 2-11,20 16-93,-13-10 0,1 1-1789,1 2 1,1-1 1698,0 2 0,0 1-139,0 3 0,-1 0-803,12 16 808,-16-14 0,-2 1-523,-9 1 0,-4 2-1493,-4 3 0,-3 1 2209,-3 4 0,-2-1 0,-4 10 0,-2-21 0</inkml:trace>
  <inkml:trace contextRef="#ctx0" brushRef="#br0" timeOffset="5992">6794 2593 14017,'-34'-26'354,"0"1"1,0-1-1,-13-10 1,6 7 2145,10 17-2259,-10 0-185,10 7-11,-6 0-17,12 6 1297,2 3-1314,-9 12-5,9 0-1,-6 10-5,13-3 6,1 3-17,2 14 11,6-9-12,4 11-1641,18-2 1659,3-8-6,14 8-444,1-12 443,5-1-375,-5-8 0,2-1 370,-6-4 1,1-1-4,11 5 1,1-1-1,-10-6 1,0 0-3,2-1 0,-1 0-128,0 0 1,0-1 132,-2-1 1,0 1-28,23 6 0,-8-1 33,-12-3 11,-12 0 23,-11-3 1706,-8 0-1666,-13 0 104,-6 0 2649,-12 2-2575,-7 0-20,-6 0-9,-4 0-6,-3-1-9,0 0-44,-1-2-136,2 0 480,4-3-610,2 0 292,-4-2-2044,12-6-999,5-2 2076,15-7 1,11 7 0,1-2 0</inkml:trace>
  <inkml:trace contextRef="#ctx0" brushRef="#br0" timeOffset="12349">7302 2818 19479,'-8'-38'227,"0"1"0,-4-23-249,11 59 1449,1 3-1438,-1 3 61,1 24 83,0-7 513,0 20-530,0-1-28,1-9-1,3 10-12,1-15 81,4-1-112,1-2-101,3-3 37,10 4 914,-3-10-848,8 1 50,-6-11 70,2-2 66,1-5 68,-1-3 28,1-3 33,-2-5 9,-2-2-70,-1-2-36,-2-2-70,-1-1-39,-4-2 151,-1 0-260,-4-2-67,-1 0 40,-5-9-105,0 8 21,-5-4-25,-1 13 24,-5-4-72,3 7 2,-2-1 14,3 7-36,0 2 1,2 3-55,0 0-52,3 2-670,0 9-2932,4 8-5965,1 2 9214,2 3 1,-3-14 0,-2-3 0</inkml:trace>
  <inkml:trace contextRef="#ctx0" brushRef="#br0" timeOffset="12786">8053 2685 25367,'-21'-28'-132,"0"0"1,-10-10 43,48 58 21,1 4-9,2 3 2,1 3-101,9 14 50,-7-9-348,5 9 319,-10-15 66,-2-3-66,-2-3 13,-1-4-105,1 0 153,-2-8 31,2-1 55,-2-8 110,1-4 114,1-5 52,2-5 8,0-5-11,-1-4-3331,0-4 3305,-1-2-29,-1-3 55,-3-2-202,0 0-51,-4 0 210,1-8-131,-3 12 20,-1-3 10,-2 15-13,-1 3 3379,0 5-3435,0 2-114,0 3-47,0 2 17,0 12 13,0 1-3376,1 16 3373,-1 1-394,2 32 418,-5-8 61,0-14 1,0 0-741,-2-6 1,-1-1 737,-1 3 0,-1 0-11,-1 3 0,-1-1-14,1 3 1,-2-1-27,1 2 0,0-1-66,0 0 0,2 1-87,0-2 0,2 0-157,1-1 0,2-2-275,1-1 0,2-1-1683,9 26 2311,4-21 1,3-2 0,-2-3 0,11 8 0</inkml:trace>
  <inkml:trace contextRef="#ctx0" brushRef="#br0" timeOffset="13466">9074 2834 11696,'-9'-43'1049,"0"0"0,-1 0 1,-1 8-619,1 14-129,-4 0 1348,3 12-1515,0 3 21,-18 3-133,8 7 1088,-26 12-1097,22 4 0,2 2-3,-17 14 822,17-11 0,3 0-822,2 4-11,4 0 3093,3-1-3110,4-2 12,3-2-1,3-1-5,3-4-6,8 4 12,0-8-1,7 2 17,-3-11 114,2-3 38,3-2 24,0-4 52,3-4 18,1-5 27,0-2 8,0-4 943,8-13-1048,-2-9-114,-1-1-219,-7-2 28,-9 12 51,1-9-87,-4 12 132,1-6-87,-7 22-13,0 2 4,-3 8-62,0 2 147,-2 6 30,0 0-3,-2 9 6,-1 1 4,0 4 7,1 4-33,-1 13 23,2-8 209,0 8-191,2 0-33,3-10-3,2 8-5,4-14-6,3-1-3392,2-2 3389,3-2 38,1-3-6,3-2-2258,0-4 2290,0-3 4,0-2 34,-1-5 2,1-3 16,-1-5-23,1-4 2273,0-3-2252,0-4-21,0-2 85,8-19-16,-1-8-1104,-9 9 1,-1-1 1088,4-16-65,-11 25 1,-3 3 2338,-4 2-2131,-4-6-68,-5 3-68,-3-3-91,0 14-50,2 8-13,4 9 3361,2 2-3461,1 1 85,1 6-1,4 2 31,4 7-10,3 2 22,5 5-5,3 4-6,17 20-337,-7-8 306,-1 0 0,-1 0-3276,4 8 3292,-11-15 1,-2 0 9,-2 10-40,-8-3-6,-6-2-874,-11-3 751,-7-2-146,-7-2-290,-7-2-231,-2-3-498,-1-2-1002,0-4-7479,-8-2 8464,14-6 1,2-3 0,17-5-1</inkml:trace>
  <inkml:trace contextRef="#ctx0" brushRef="#br0" timeOffset="13879">9996 2190 19837,'0'-5'4887,"1"1"-2994,-1 4-1382,5 8-730,1 26 122,3 2-4,0 20 52,-1-12 104,0 2-172,-2 0-747,-1 2 716,-3-13 0,-1 1 213,1 19-369,-1-20 0,0 0 351,-1 11-2,-1-5 6,0-6 6,-1-6 124,-1-8 15,2-6 75,-1-6 133,2-4 595,-1-3-215,1-8 295,1-2-809,2-9-146,3-1 48,2-6-7,5-3 14,2-3-203,3-2-3464,1 0 3537,3 2-291,1 6 0,2 1 244,5-4-73,20-10 8,-24 25-2,-2 4 53,0 4-39,0 2-25,0 3-2128,4 5 2038,3 5-4,4 6-61,3 6-1253,2 5 1288,-1 5-674,-12-3 0,-1 2 201,-6-6 1,-1 0-547,5 10 1,-1 2 1195,-6-6 1,-3-3 0,2 5 0,-3-2 0</inkml:trace>
  <inkml:trace contextRef="#ctx0" brushRef="#br0" timeOffset="14689">11547 2675 21673,'50'2'35,"0"0"1,-1 0-1,-1-1-29,-11-1 0,-1 0-865,3 1 0,2-2 848,18 1 0,6-2-32,-12-2 0,3-1 0,-2 0 33,-9 2 1,-1 0 0,-1-1 1,4-2 1,0 0 0,-4-1 23,-1-5 1,-6-1 940,6-14-856,-1-16 39,-52-3-34,-10 7-596,-14-2 664,7 12 33,-3 0 45,1 1 276,1 2 122,-8-4-376,11 11 660,-2-2-744,14 11-5,4 4-39,4 2 1166,2 1-1290,3 2-11,0 1 12,8 6 505,1 2-522,10 9-6,4 3-6,9 7 1,3 5-12,0-1 0,1 2-1110,6 7 0,1 1 1065,-7-4 1,-3 0-60,-10-8 1,-2 1-85,0 2 1,-2 0-183,-2 2 1,-3 0-381,-1 2 0,-2 1-1029,-4 0 1,-2 1 1795,-3 7 0,-1-2 0,-1 3 0,-3-1 0</inkml:trace>
  <inkml:trace contextRef="#ctx0" brushRef="#br0" timeOffset="16217">14909 2550 13320,'0'-51'1125,"0"1"1,-1-12 0,0 10-913,1 21-79,-1-15 2487,1 37-2570,0 5 1358,1 2-1398,0 13 6,0 3 28,1 14-6,-2 2-11,-3 9 17,-3 5 433,-6 7-472,-6 7 1210,7-28 1,0 1-1215,-2 2 1,0 0-794,0 1 0,-1-1 796,1 0 1,0 1-9,-2 11 0,1-1 3,4-12 0,3-1 0,-2 8 0,3-2 6,3 5-1,9-3 445,3-6-450,8-3 0,5-6-5,4-5 16,3-5-2124,4-5 2107,1-6-247,1-4 242,2-6-1778,17-16 1789,-12 2-114,12-12 119,-19 7 1,-2-2-1,-3-2 29,-8 4 0,-1 0 1448,4-7-1426,8-14 5,-22 27 12,-1 2 1374,-4 3-1330,-1 1 3086,-2 4-3107,-1 2 369,-1 1-409,-1 3 538,1 1-594,-1 3 0,0 7 13,0 0 17,0 19-16,0-7-64,-1 21-362,-1-14 300,0 9-73,0-9-740,2 14 21,-1-10-677,1 10-1833,1-13 2986,1 1 0,0-13 0,0-1 0</inkml:trace>
  <inkml:trace contextRef="#ctx0" brushRef="#br0" timeOffset="16416">15517 2465 18235,'-31'48'0,"6"-9"0</inkml:trace>
  <inkml:trace contextRef="#ctx0" brushRef="#br0" timeOffset="16993">15881 2590 21836,'0'-6'1799,"0"2"760,0 4-2559,3-45 12,1 42-7,2-30 1,1 59-1,1 23-253,-2-6 262,-2-2 0,-1 2-1591,-1 11 1574,-1-17 1,-1-1 7,-2 13-284,-5 14 284,0-19-1343,-3-6 0,0-2 1355,-1-4 186,-12 16-52,9-34 986,0-2-1031,5-8 274,3-7-268,1-3-73,1-2 0,2-2 3404,1-1-3393,2 2-11,1-3-16,0 4-1,1 0-11,0 1 17,-1-1 0,2-2-5,-1-1 33,4-9-28,3-4-23,1-2-16,3 1 17,-2 8-1,2 1 1,2 2-12,2 1 6,-1 2 0,1 2 0,7 0 0,-7 3-11,5 1 11,-9 3-6,0 1-5,1 1-6,0 2 6,1 3-95,39 24 61,-21-10-1674,-2-1 1,-1 2 1668,3 2-6,-1 3-1150,-1 1 1172,-2 1-81,-1 10 93,-13-10 5,-3 6 0,-20-13-1860,-7-2 1849,-13-1 487,-12-3 1,-4-1-712,-15 4 70,10-5 0,-1-1-159,-5-4-46,2-2-491,4-3 223,5-1 1996,9-4-2865,7-3-2374,9-5 3898,6-5 0,7 8 0,3-2 0</inkml:trace>
  <inkml:trace contextRef="#ctx0" brushRef="#br0" timeOffset="18440">16721 2770 19736,'-5'-7'2930,"0"2"-2152,5 5 1939,0 0-2723,-32-44-16,24 36 22,-22-30 5,34 48-10,5 4 5,2 4-11,3 4-1,4 3-591,3 4 575,3 2-5,3 2-6,2 1-34,4 1-763,-1 0 797,1 0-28,-4-2-68,3 11 51,-12-15 23,-4 5-2892,-14-17 2953,-9-4 6,-6-3 33,-7-4-17,-13-3-5,5-3 0,-8-5 386,13-2-280,-4-11-73,9 2 51,-5-14 496,15 5-620,6-5-33,14 4-5,6 7-29,12 5-5,0 5 3051,6 0-3043,-4 3 0,3 0-48,22-1 34,-18 2 1,3 1-1220,6 1 1,0 2 1232,-11 0 0,1 0 28,13 0 1,-2 1-729,-14 0 0,-3 0 728,1 0 1,-1 0-195,28-1 147,-3-1-248,-7-1 281,-6 0 34,-9 0 1566,-8-2-1488,-9 0 1706,-7 0-1655,-6-1 224,-3-2-225,-5 0 821,-3 0-809,-3-1 260,-3 0-238,0 0 0,-1 0 1,0 2-12,-1 1-6,0 1-11,0 1-11,0 3-5,-1 0-18,-1 1-5,-1 4 1,-1 2 10,0 4-3420,0 3 3387,-1 4-12,0 2-5,1 3 0,1 0-17,2 1 17,2 1-40,3-1 34,4 8 1,4-8 4,5 5 12,4-11 3387,6-2-3354,13 0-27,-4-4-6,10-3-6,-8-5 29,0-3-29,-1-1 45,6-8-50,-8 0 78,10-14 6,-11 0-39,-2-1-12,-6 1 12,-7 8 83,-1-3-89,-3 5 79,1-2-34,-2 10-85,0 0-4,0 4-24,0 1-10,0 5 28,0 1-1,-1 5 12,0 8-17,-1-3 0,0 7-11,1-6-319,0 2 330,1 0 0,2 1-6,2-1-33,4-1 11,2-2 11,3 0-5,2-2 33,3-1-11,15 1 6,-6-6-17,11-1 16,-10-6-16,-2-2 11,-1-3-3029,-2-4 3035,-2-3-2246,4-9 2262,-7 3-185,2-8 175,-9 6 4,-4-2-10,-3-1 5,-1 0-5,-2 0 5,-11-13 6,2 13 2173,-10-9-2134,6 17-11,0 2 3276,3 2-3259,1 1 395,4 2-407,1 1-27,3 2-7,2 0 12,12-2-16,1 2-1,15-2-17,-1 3 6,8 0-900,5 1 900,5 1-5,1 1 10,1 0-5,-2 0 0,-2 1-5,-6 1 16,-5 0-390,-4 0 390,-7 0 0,-5 0-11,-6 0 0,-5-1-6,-4 0 6,-2 0 863,-1 0-852,0 2 439,-3 2-433,-5 4 0,-1 0-11,-4 5-6,2-3 11,-5 9-11,4-3 5,-3 6 7,7-5-7,1 1-10,4 1 10,0 0-27,3 2-90,7 8 0,2-7-23,8 5-49,-1-10-3886,14 3 3532,-6-6-803,10-1 697,-9-8-1456,14-3-790,5-9 1836,-2-1 450,-4-8-137,-14 0 483,-3-3 79,-1-2 168,-2-3 3728,2-13-2916,-7 7 1139,0-8-910,-10 14 0,-1 2-60,-4 2 660,-6-3-459,-2 5-791,-2 3 502,2 5-731,7 8 5,1-1-83,1 2 28,1 3 22,0 2 79,6 10-118,-1-1-23,7 8-5,1-3-16,2 2-18,3 0-11,4 2 0,2 0-11,3 1-2311,1 0 2306,0-2-569,12 4 569,-11-9 5,16 1-17,-22-14 11,6-3 6,-11-6 12,0-5-1,-2-3 6,0-3-12,0-4 1,1-4 22,2-2-11,0-2 2169,1-1-2125,1 0 124,5-8 648,-8 12-665,4-5 5,-13 15 247,0 1-386,-5 7-17,-1 2-17,-3 8 0,-3 4 17,-3 9-6,-2 6 11,-3 9-3403,-1 7 3393,-1 11-24,0 10-254,6-25 1,1 2 198,0 4 0,0 2-871,1 5 0,-1 2 582,0 5 1,1 1-460,-1 5 0,0 2-1713,1-19 0,0 1 0,0 2 2327,0 8 1,-2 2 0,2-5 0,-1-6 0,1-4 0,0 2 0,0-1 0</inkml:trace>
  <inkml:trace contextRef="#ctx0" brushRef="#br0" timeOffset="30342">4217 4600 13211,'4'0'3674,"0"0"628,-4 0-3927,11-6 147,-6 4-165,7-4 147,-11 7-41,-2 2-55,-3 0 25,-3 2 42,-11 4-130,1-2-241,-7 2 33,5-5-23,1-2 145,1-1-142,2-3-131,4-3-71,2-4-79,3-3-14,2-5 37,3-3 42,2-6 14,2-4 28,9-17 54,0 11-214,7-7 347,-6 19 28,1 4-16,0 5-36,8-1-11,5 6-19,2 2-286,3 6 222,-7 5-64,1 4-32,1 5-62,-1 5-52,-2 4-77,-1 6-4,-3 5-1826,-5 7 1863,-4 6-1387,-6 5 1491,-9 5 65,-9 4 74,2-29 1,-3 1 37,-3 2 0,-2 0 30,-2 1 1,-2 0-651,-3 0 1,0 1 670,-2-1 1,-1-1-4,0-1 1,-1-2 10,2-2 0,-1-1 12,2-4 1,-1-1 240,-23 13-115,4-11-844,5-7 801,8-9 275,5-4-263,2-14 969,12-1-1311,3-11-72,9 1 85,7-14 18,2 8 22,6-10 32,10 5 73,-3 9 62,20-8 74,-11 16 15,28-1-61,-19 10-49,15 2 726,-14 4-1031,3 4-2378,0 3 2177,1 3-142,0 3-1365,1 2 923,-1 0 747,1 1-1938,-1 0-1381,1-2 3600,4 0 0,-22-7 0,-1-1 0</inkml:trace>
  <inkml:trace contextRef="#ctx0" brushRef="#br0" timeOffset="30675">5070 4640 21691,'-58'7'228,"1"1"0,4-1 0,11 4-178,25 13-16,2 1-6,2 3-6,4 1 6,3 0-6,4 0 18,4 0-3404,4-1 3392,4-2-154,6 0 131,3-4 34,16 6-5,-4-11-2182,14 2 2254,-9-14 163,21-11-424,2-16 407,-1-3 45,-11-11 39,-23 6-23,-7-2-38,-8-1-51,-4 0 1957,-11-12-2053,-2 11 86,-8-8-74,-11 10-106,4 10-4,-5 6 1,-1 4-25,-4 3 2927,-19-1-2989,24 12-90,3 2 757,3 4-1138,4 2-231,5 2-9073,4 6 9400,5-6 0,2 1 0,2-9 1</inkml:trace>
  <inkml:trace contextRef="#ctx0" brushRef="#br0" timeOffset="31565">6138 4689 13281,'-15'-33'145,"0"1"1,-13-20 2406,12 54-2463,-4 2-16,-2 4 1423,-2 2-1372,-14 7-688,11-2 564,-8 6 2635,11-1-2629,8 1-1,3 0 12,9-3 17,9-5 27,4 0 63,28 13-113,-9-10 0,4 1 0,1-1-2594,5 0 2583,11 6-11,-15-6 0,-2 0-1,6 7 12,-12-5 1488,0 5-1477,-18-8 34,-3-1 6,-11-2 5,-5 1-12,-10-1-22,-12-1 1,-2-1-28,-12 2 1512,7-2 1,0-2-1547,-6-3-12,0-1 7,3-2-181,-12-3-397,7-7-168,5 0-3914,13-14-3670,22 8 8374,2-4 0,6 12 0,0 2 0</inkml:trace>
  <inkml:trace contextRef="#ctx0" brushRef="#br0" timeOffset="31875">6478 4717 16952,'2'-4'2678,"0"1"22,-2 3-2672,-16 48 0,20-19-11,-14 31-1,22-35 46,0-5 28,-1-4-18,0-1 40,-2-6 56,-4-5 40,0-3 206,3 0-140,7-8-195,0 1-12,4-8 0,-2 2 84,7-10 6,2-5-95,-2-1-3404,-5 0 3365,-9 8-46,-1-4-78,-4 7-134,-1-2-235,-3 11-449,-1 2-666,0 3 1585,-1 1 0,0 1 0,0 1 0</inkml:trace>
  <inkml:trace contextRef="#ctx0" brushRef="#br0" timeOffset="32351">6960 4341 22811,'6'46'4,"0"0"0,-1-10 0,-2-1-16,0 4 1,-1 0 17,-5 21-12,1-2 6,-5 3 444,3-33-422,-1 5-5,2-18 262,1-3-139,0-5 194,1-2 416,1-8-378,0-1-227,1-10-72,0 1-39,1-6 11,-1 3 0,-1 0-6,0-2 0,0 3 40,0-7-29,1 2-22,1-3-33,1 9-1,2 3-11,2 5-5,4 1-6,5-1 11,5 2-5,6 2-12,6 0 12,3 2-1788,4 3 1771,1 3-17,1 5-596,-1 2 551,-1 3-190,11 10 111,-17-5-21,3 5 27,-23-6 29,-7-2-35,-39 15 169,7-13 6,-31 9-1101,14-18 1111,-3-3-16,-2-2 5,-1-4-38,0-1-1308,1-1 1268,3-3-778,-8-7-4433,11-10 5295,2-5 0,21 8 0,12 5 0</inkml:trace>
  <inkml:trace contextRef="#ctx0" brushRef="#br0" timeOffset="32601">7931 4325 25175,'-1'43'-2,"0"1"0,0-2 0,2-3-26,7 7-2549,-1 3 2465,-2 0-84,-3 0-107,-2-15 1,0-1-174,0 17-235,1 9-824,-1-24-2525,4 3-906,-3-13-1896,2 1 6862,-2-14 0,0-7 0,-1-2 0</inkml:trace>
  <inkml:trace contextRef="#ctx0" brushRef="#br0" timeOffset="32807">7700 4711 23595,'16'-43'168,"5"10"-162,16 35-523,3 1 478,5 1-76,-12-2 1,2 1-949,19 1 545,-18-1 0,-1 0-2131,17 0 2649,6 0 0,-27-2 0,-2 0 0</inkml:trace>
  <inkml:trace contextRef="#ctx0" brushRef="#br0" timeOffset="33768">9608 4632 19761,'54'-13'-43,"1"1"0,-3 0 0,-3 4-16,-16 8 0,-1 2-20,1-1 1,1 1-23,1 1 0,2 0-176,15 1 0,1 1 123,-13-1 0,0 0-6,12 2 0,-3-1-142,14 4-23,-7-1-128,-8 1-130,-10-3-459,-8 3 784,-15-4 1456,-14 2-1186,-15-3 21,-32 2-5,5-3-102,-1 0 0,-4 0 177,5-1 1,0-1-402,-1 1 0,0 0 410,1-1 0,3 0 140,-11 0-10,4-1-13,9 1-10,7-1-2054,6 0 1958,12 1-50,3-1-6,13 0 328,13-1-407,4-1-38,14 0-1388,-3-2 1382,5 2 5,2-2 2286,1 0-2252,1 0-27,14-3 27,-15 1 6,9-3-2252,-21 0 2285,-4 0-697,1-8 748,-9 3 1914,-2-6-1718,-10-4-90,-6 6 40,-4-9 38,-4 9 40,-5 0 392,-10-6-313,4 8 10,-7-5 17,9 10 772,1 1-806,5 3 146,1 1-386,6 3-90,1 1 14,4 1 3183,6 3-3199,1 2-18,8 4-2,3 6 539,15 11-550,-5-2-6,12 10-14,-8-8-27,10 16-371,-11-9 314,4 12-81,-20-10-45,-8 2-151,-8 1-1317,-24 20-329,-4-14-2099,8-16 0,-1-2 3462,-11 6 1,16-16-1,6-5 1</inkml:trace>
  <inkml:trace contextRef="#ctx0" brushRef="#br0" timeOffset="34558">7885 4505 17850,'1'-47'957,"0"-1"0,0 4 1,-1 9-5932,-3 15 5549,0 4 1302,0 2-915,-1-2 214,2 8-1156,0 0-55,3 12 66,5 12-19,14 27-22,-1-6 2076,10 18-2075,-9-20-484,8 19 425,-9-13-1462,-5-7 0,-2 0 1281,-3 3-899,-1 23-2663,-14-17 3818,0 0 1,-1-18-1,2-12 1</inkml:trace>
  <inkml:trace contextRef="#ctx0" brushRef="#br0" timeOffset="35109">7697 4705 17142,'-13'-36'-133,"8"9"673,24 25-467,7 2 1457,3 0-1491,5-1-17,3 1 12,23-2-49,-14 1 67,16-1-7,-20 1-40,-2 0 970,-3-1-951,7-2-11,-14 2 2132,2-2-2051,-14 0 2113,-8 2-2062,-1 0 3,-8 0 5,-1 2-161,-3 0-19,-2 0-35,-10-1 32,1 1 5,-6 1-24,-8 4 23,5-1-2,-9 3 26,8-1-18,-11 3 16,7-1 23,-8 1-8,10-4-4,1 0 0,0 0-13,2-2 3,1 0 8,0-1-6,2-1-14,1 0 17,-5 0-10,9-1 23,-4 1-27,11 0 4,1 0-4,0 1 20,3-2-8,-1 2 16,3-2-4,0 1 11,0-1 67,0 1-69,12-3-26,0 0 21,13-2-10,15-4-20,-6 2 25,16-2-28,-13 3 15,2 0-3408,-2 0 3388,-3 1-39,-3 0-65,-4 1-556,1 2 61,-11 0-336,0 0-578,-10 1 409,-3 0 0,-1 0 0</inkml:trace>
  <inkml:trace contextRef="#ctx0" brushRef="#br0" timeOffset="35475">7851 4387 28962,'10'-47'-1006,"0"14"818,0 52-547,0 5 228,2 6 228,-2 4-1436,2 4 1622,-3 3-378,0 2 276,-3 1-38,0 0-2138,-3-1 2565,-1 1 0,-2-2-511,0-2 499,0-3-30,0-2-9,1-3-26,-1-4 641,1-2-786,0-5-101,0-4 3076,0-4-3040,0-5 46,-1-3 85,1-3 794,-1-1 50,-1-6-941,-1-1 58,-2-5 2,-1 0-8,-1-1-24,-1-2-10,0 1-13,1-1-38,0 2-70,2 2-83,-1 0-160,2 2-253,0 1-329,2 1-358,0 2-3989,5-2 5349,3 1 0,-1 1 1,0 1-1</inkml:trace>
  <inkml:trace contextRef="#ctx0" brushRef="#br0" timeOffset="35809">7830 4703 14207,'-6'0'2028,"2"0"3316,4 0-4997,-56-4-207,43 3-6,-40-4 562,58 3-570,4 0-21,3 0-23,6-2-23,5 0-10,5-1-2786,4 0 2778,6-1-8,4 1 606,3-1-632,3 0 0,1 0-4,0 0-7,14-2-403,-19 2 333,7 0-101,-25 3-202,-6 1-228,-8 1 2699,-5 1-5361,-4 0 3268,-9 3 0,5-1 0,-4 1 0</inkml:trace>
  <inkml:trace contextRef="#ctx0" brushRef="#br0" timeOffset="39857">10163 8292 13162,'3'-57'655,"-1"0"1,0 6-1,0 6 833,2 4-805,-2 8 973,-1 8-832,-3 0-227,0 14-658,-1-1 1307,0 17-1246,1 3 28,-1 9-17,0 5-16,-1 7-18,-2 27 79,1-8-78,2-14 0,0 2-51,0 20-34,0 4-106,1-16 0,1 1-571,0-11 0,1 0 588,-1 10 0,1-1-162,0 12-56,3-5-978,1-6-720,8 3 611,-3-18-1837,5 1 1479,-9-22-1686,0-5 3842,-4-10 1,-1 3 0,0-3 0</inkml:trace>
  <inkml:trace contextRef="#ctx0" brushRef="#br0" timeOffset="40374">9947 8243 13980,'-20'-44'1004,"1"0"0,1 5 0,5 5-202,7 9-153,2 4 690,3 3-1020,1 3 167,1 3-419,2 4-50,4 0-3101,5 2 3056,6 1-256,7 1 290,6 2-12,10 1 1,7 0-6,10 3-340,-27-1 0,2 1 353,3 0 1,0 1 14,3-1 0,0 1-9,3-1 1,1 1-396,2-1 1,1 0 397,1-1 0,1 1 604,2-1 1,1-1-605,0 1 0,1 0-795,1-1 0,1-1 786,0 0 1,1-1-141,0 0 1,1 0 142,0-2 1,0 0-160,0 1 1,0-2 159,0 1 0,0-1-4,-1 0 1,-1 1 5,0-2 1,-1 1 2,-1 0 0,-1-1 9,-1 1 0,1-1-243,-6 1 1,3-1 0,-2 1 241,6-2 1,0 1-3,-8 0 0,1 1 0,-3-1 525,2 0 1,-3 1-512,0 0 0,-2 1-6,0 0 0,-2 0 3,-4 1 0,2 1 42,14 0 0,-2 1-13,6-1 299,-16 3 0,-5 0-322,-13 3-6,-7 2 1263,-6 1-1246,-2 2 3027,-9 8-3039,-2-1-10,-5 6 1022,-10 8-1045,5-5 11,-8 10-28,8-7-3099,1 4 3083,-1 5-23,2 5-2263,0 5 2263,2 6-1545,3 3 1500,2 4-1043,2 3 1016,3 0 519,2 0-526,0-1 29,1-3-28,0-3 10,-3-5 18,-3-5 44,-7-8 46,-6-3 44,-9-7 22,-7-3 6,-8-6 6,-8-4-6,-8-4-37,26-7 1,-2-1-1,-2-1 1,-1-1-9,-2 0 0,-2-1-3,0-1 1,-4-1 9,2-1 1,-4-1 0,1-1 211,-8-1 1,-1 0-220,7 0 0,-3-1 0,4 0 8,-6-1 1,0 0 2,5 0 1,-4-1 0,2 0-15,-6-1 0,-1 0-8,10 2 0,-2-1 0,1 0-21,3 1 1,0-1 0,2 1-22,-8-1 0,1 0-5,8 2 0,-2-1 1,3 2-66,-2-1 0,2 2 453,-1-1 0,1 2-596,2 0 1,0 0-152,2 1 0,0 1-396,3 0 1,0 0 879,-11 1 0,3 0 0,2 1 0,-10 0 0</inkml:trace>
  <inkml:trace contextRef="#ctx0" brushRef="#br0" timeOffset="40925">12012 8450 16000,'-1'-6'3552,"0"2"-1178,1 4-2329,4 98-3232,-4-43 3189,0-12 0,1 6 0,-2-2-22,-4 11 1,-1-4-4,1-10 1,0 1-17,-2 13 0,1 3-104,1 3 0,1-2-1148,2-14 1,0 0 1153,0 14 0,3 1-247,3-8 1,4-2-59,1-5 1,2-2-1959,1 4 0,2-2 2047,-3-16 1,0-4 0,1 2 0,-7-18 0</inkml:trace>
  <inkml:trace contextRef="#ctx0" brushRef="#br0" timeOffset="41457">11866 8534 8475,'53'-16'255,"0"-1"1,-1 2 0,-2 4 701,-11 10 1,-1 2-855,4 0 1,1-2 2,3 1 1,2-1-12,2 0 0,0-1 3,1 0 0,5-1 25,-6 0 1,7 0-1,3 0 1,-3 0-244,-5 0 0,-1 0 0,0 1 0,2-1 139,9 0 1,3 0-1,-1-1 1,-3 1-79,-10 1 1,-2-1 0,-2 1 0,-2 0 76,1 0 1,-2 0 0,0 0 251,0 0 0,1 0 1,0 1-247,-2-1 0,1 1 0,-1 0-119,-1 0 1,0 0-1,2 0 141,11 0 1,2 1 0,0 0-15,-4 0 0,1 1 0,-1 1-16,-2-1 1,1 0 0,-3 1-6,12 1 0,-4 1-5,-11 2 0,-4 0-18,16 5 1,-24-3 0,-3 0 809,-1 5-815,-5 2 6,-8 1 11,-5 2 28,-5 3 17,-4 2 2024,-7 18-2041,-2-7 1062,-5 14-1062,-2-9 1408,-1 2-1402,-2 4-17,1 2-6,0 3 1079,1 3-1129,0 2-29,1 4-61,3-15 1,0 0-532,2-10 0,0 1 550,-4 10 1,0-1-31,3-13 0,-1-1-325,-5 11 0,-2 1-412,-7 6 1,-3 0 543,-1-2 0,-1-2-120,-7 0 1,0-6 491,-13-1 22,2-13-5,13-16-39,0-5-56,-1-2-107,-1-5-412,-25-6 290,10-2 243,10 4 1,-7-2 0,3 1-556,6 1 0,-1 0 608,-3 0 0,-3 0 0,4 0 0,1 2 0,3 0-14,-3 0 0,-1-1-3,-1 1 1,-1 0 4,-1 1 1,-2-1 0,0 1 0,-2-1-205,1 2 0,-4-1 190,5 1 0,-4 0 0,-1 0-114,-2-1 0,0 1 0,0 0-769,1 0 0,0-1 0,-2 1 881,3 0 0,-3 0 0,3 0 0,9 1 0,7 0 0,3 1 0,-16-2 0,0 1 0</inkml:trace>
  <inkml:trace contextRef="#ctx0" brushRef="#br0" timeOffset="42425">9658 9191 15326,'15'40'63,"-1"1"0,0-1 0,6 18 0,-6-6-595,-15 5 532,-2 2-11,-3 0-1293,1 1 1248,0-3-17,0-1 522,2-3-510,0-3 388,2-5-341,2-11 0,-1-1 8,0 5-11,1 13 1,-1-35 839,-1-4-846,-2-6 2063,-1-5-2107,-1-6 16,-1-17 91,1-1 38,0-14 96,0-15-382,1 6 247,2 14 0,0 0 39,0-19 34,1-4 28,0-1 17,0-1 137,-1 4 1,-1 1-175,1 19 1,0 1-470,0-17 1,-1 2 583,-1 6-11,2 4-817,0 5 778,4-6-152,3 13-5,3-4-16,5 13-409,4 3 385,3 0-4,5 5-1,5 0 572,25 2-566,-7 6 0,3 0 97,-9 0 0,1 2-92,13 1 1,-1 1 5,-19 0 0,-1 0-3,2 1 0,1-1 0,2 1 1,2 0 2,1-1 0,1 1-617,3-1 1,1 1 613,2-1 0,0 1-6,2-1 1,1-1 8,0 2 0,1-1-6,0-1 1,0 0 8,1 0 0,-1 0-1,-3 0 1,5-1 18,-11 0 0,6-1 0,0 1 0,-5-1-2,15 1 1,-1 0-9,1-1 0,4 1 1,-8 0-758,-11-1 0,-5 0 766,0 0 0,-1 0 2,-1 1 0,-2-1-134,-3 0 0,1 1 132,6 1 0,0 1-15,13 1 3,-19 0 1,-2 1-3,-7 0 562,1 5-495,-20-4 1657,-3 4-1646,-5-3 2576,-2 3-2559,-6 8-51,0-3-11,-3 8-5,2-4 11,0 3-17,0 3-12,1 2-4,0 3 601,2 4-619,1 21-599,3-10 599,3 17-16,6-14-1,3 2-16,6 3-14,-1-13 0,1 1-1575,-3-10 0,0 0 1572,5 10 0,-1-1-73,4 14-365,-7-3 410,-5-3 39,-14-3 23,-9-5 19,-10-14 0,-5-3-72,-24 9 89,14-13 0,-4-3-6,7-6 0,-2-3-2,-4-1 0,-2-1-12,-4 0 0,-2-1-672,-5-2 0,-1 0 672,-5-1 0,-1 0 2,19-2 1,-1 1-1,0-1-4,-2 0 1,0-1 0,0 0-6,-1-1 0,-1 1 0,1-2-14,-1 0 1,1-1 0,-1 0-27,1-2 1,1 0 0,-1 0-56,2-1 1,-1-1 0,1 0-22,1 0 0,1-1 1,-2-2-1001,-12-3 1,-3-3-1,3 1 190,14 3 0,3 1 0,-3-1 939,-13-6 0,-3-1 0,10 2 0,-9-3 0,6 0 0</inkml:trace>
  <inkml:trace contextRef="#ctx0" brushRef="#br0" timeOffset="43425">7401 8049 19042,'42'25'43,"-1"-1"0,-2 1 0,-11 4-43,-23 34-2831,-3-28 1,-1 0 2836,-1 3 0,0 1-6,1-1 0,-2 4-35,0 5 0,-1 7 0,0-5 38,1-3 0,-1 1 4,0-1 1,0 3-1,0-6 33,-1 17 32,0-10 119,-3 6 972,-1-20-995,-2 1-210,0-22 289,0-5-23,0-6-51,0-4 2512,-1-8-2612,-3-17 1453,3-1-1459,-1-16 34,5 4 5,1-7-16,0-5-1969,2-7 1946,1-5-36,1 28 0,1 0 5,0-2 1,-1 1-7,1-1 1,0 0-329,0 0 1,0 0 327,0 2 1,0-1-14,0 4 0,0-2 28,0-7 0,0-1-1,0-14-13,0 21 0,0 2 19,0-5-5,2 6-34,-1 4-5,2 6 89,2 3-145,1 4 5,3 4-11,1 2 11,5 4 2279,4 1-2274,5 2-19,10 3 1,4 1 218,14 2-131,-6 1 0,1 0 52,-14-1 0,-2 0-5,5 1 1,0 0-5,2-1 0,2 1-2,20 2 1,2-1-560,-15-2 0,3 0 559,4 0 0,6 0 1,-5-1-1353,-3-2 0,-2 0 1291,-6 0 1,3 0 0,-4-1 12,5-1 0,-2-1-438,1 0 0,0-2 442,-1 0 0,-1-1 1,0 0 1,0-1-5,-1-1 0,-1 0-6,-1 0 0,0 0 4,-2-1 1,0 0-2,-2 1 1,0-1 13,13-3 0,0-1-16,-14 4 0,-1 0 3,10-3 1,-2 0 11,10-3-3,-6 1-1,-6 2 458,-7 2-525,0 2 1,-14 2 872,-1 2-709,-14 5-127,-4 2 2664,0 3-2711,-2 2 1783,0 10-1722,0-4 12,-1 9 4,1 6-141,-1-3 159,1 10 120,7 12-160,0-8-412,7 17 275,1-10-43,2 4 71,-1-10 0,1 0-1075,-4-9 1,1 2 1092,6 10 0,3 7 0,-2-3-49,-1 2 1,0-2-787,-4-9 1,2 2-1,-4-3 848,-1 1 0,-4-3-35,-2 12-543,-10-3 616,-9-3-4,-11-4 43,-10-3 7,-12-4-28,-8-4 23,21-16 0,0-1 6,-4-2 0,-1-2-6,-3 0 1,-2-1 15,-1-3 0,-5-1 1,3-1-9,-10 0 1,0-1 0,7-1 0,-4-2 0,4 0 19,-5-2 0,-1-3 10,4-3 0,-3-2 1,2 0-562,-9-3 1,0-1 528,8 1 1,-1-2 0,2 0-4,-6-4 1,4-1-13,-3-1 1,1-1-27,0-1 1,0 0-40,0-2 0,1 1-314,0 0 0,0 0 186,1 0 0,1 0-63,0 1 0,0 1-108,2 0 1,0 2-193,1 0 1,1 2-723,1 1 0,1 1-392,2 1 1,1 1 1623,-4 0 0,3 2 1,-2-2-1,4 3 1</inkml:trace>
  <inkml:trace contextRef="#ctx0" brushRef="#br0" timeOffset="44574">11274 6707 21205,'-1'48'-77,"0"0"0,0-1 0,2-3-1084,8 18 1098,-5-29 1,0 1-935,-1 1 0,0 0 964,-1 1 1,0 1-7,-1 0 0,-1 1-8,-1-1 0,-1 0-51,0 0 1,-1 0 62,-2-2 1,0 0 21,0-2 0,-1-1 49,-6 27 10,0-8 0,1-9 19,2-9 50,1-8 186,2-9 1246,-1-11-1330,5-10-129,-1-51-75,4 19-101,1 0 1,-1-1 97,4-4-168,0-2 164,1-3-13,0-1-23,-1 11 0,0-1 165,2-20-62,0 7 1,-1-1 96,1-10-111,-3 21 0,0 1 68,1-16-2492,-1 2 2509,-1 5 131,1-10-1794,-1 20 1587,0-3 250,-1 22-319,1 5 730,4 4-737,10 5 2384,17 4-2371,5 7 0,3 1 11,-10-1 0,3 0 1110,25 6 0,3 1-1111,-12-3 0,-1 0-1493,1-1 1,1 0 1503,0 0 0,-3-1-27,-12-3 0,-2 0-355,2-1 1,0 0 358,0-2 1,3 1-954,19-1 0,2-1 897,-14-1 0,2 0 13,-8 0 0,4-1 0,-1 0-252,5-1 0,0 0 0,-1-1 244,9 0 1,3-1 22,-11 2 0,6-1 1,1 0-1,-6 1-14,-5 0 0,-4 1 0,3-1 3,10 0 1,3 0-1,2 0-66,-4 1 0,2 0 0,0 1 0,-5-1 292,-4 1 1,-4 0-1,3 0 34,5 0 1,4 0 0,-2 0 0,-6 1 63,4-1 1,-5 2 1,-1-1 0,-2 0-7,-3 1 1,-1-1 383,8 2 1,-1 1-472,-7 0 0,-2 1-154,-1-1 0,-3 1 1422,10 3-1700,-26-1-37,-6 0 2472,-4 5-2710,-5-3 81,-2 5 120,-3-3 143,-1 1 13,-4 1 133,1 2 34,-2 2 90,1 0 173,-1 3 29,1 3-218,0 1-166,0 3 2352,1 3-2458,1 32-19,4-2-1452,1-23 1,1 0 1389,4 22 10,2-13-269,1 3 384,0 3 47,-1-11 1,0 1-243,-1-8 1,-1-1 266,3 12 0,0-1-453,-2-10 0,1-2 468,-1 0 0,0 1 15,1 0 1,0-1-45,5 29 4,0-5-8,-8-22 1,0 0 73,-2 11-2,-9 6 174,-25-16-1415,-4-13 1534,-21 0-104,0-14-55,26-5 0,-2-1-10,-3-1 1,-2 0-21,-3-2 1,-1 0 4,-3-2 1,-2-1-25,0-1 1,-5-2-72,1 0 0,-6-2 1,-2-1-1,5 1 38,4 1 1,3 0-1,-5-1-47,-2-1 0,-7-1 0,-3-1 0,1 0 0,4 0 3,5 1 0,3 0 0,1 0 0,-3-1 4,1 1 1,-2-1-1,-1 0 1,1 1-1,2 0-6,-1-1 0,1 1 0,2 0 0,-1 1 2,3 0 0,-1 0 0,2 1 0,2 1 2,-1 1 0,3 0 0,-1 1 5,0 0 1,0 1 0,-2-1 28,-1 1 0,-3 1 1,0-1-1,3 1-297,-3-1 1,2 1 0,-2 0 286,4 1 0,-2-1 1,-1 1-1,2 0-138,-13 0 0,2 1 1,0 0-10,2 0 1,0 1 0,-1 0-118,9 0 0,-1 1 0,1 0 1,2 0-256,-20-1 1,6 2-556,12 0 0,6 0 1065,-2 0 1,23 1-1,5-1 1</inkml:trace>
  <inkml:trace contextRef="#ctx0" brushRef="#br0" timeOffset="45110">13939 6391 24730,'-32'-44'-1147,"5"16"971,23 59 267,-1 6-50,0 6-16,0 7-22,0 6-3643,-1 6 3566,2-28 0,0 1 131,-1 2 0,1 1-69,-2 2 1,0 1-33,0 1 1,-1 0-16,0 0 0,-1 1-1099,1-1 1,0 0 1071,0-3 0,0 1-10,2-2 0,0-1-107,1-4 0,0 0-17,3 8 0,0-2-163,3 15 937,4 7-1526,4-30-339,0-6-544,1-6-1158,-1-7-4264,0-4 7297,-3-5 1,-2-2 0,-3-1 0</inkml:trace>
  <inkml:trace contextRef="#ctx0" brushRef="#br0" timeOffset="45673">13701 6489 24314,'-31'-40'-549,"0"0"1,1 2 0,11 10-287,21 22 1236,6 1 240,22-2-154,27-1-413,-8 1 0,3 1-1383,-2 0 0,0 0 1279,7-2 0,0 1 254,-11 1 1,-2 0 28,3-1 1,0 0-189,-1 0 1,1 0-149,0 0 0,0-1 6,-1-1 1,0 0 273,-1 0 1,0 0 12,0-1 1,-1-1-162,-1 1 1,2 0 174,16-4 0,1 0-498,-15 4 1,-1 1 461,14-2 1,-1 0-9,-18 5 1,-2 1-21,-1 0 0,1 1-186,-2 0 1,-1 1-8,0 0 0,-2 1-19,0 0 0,-1 0-58,28 0-219,-22 2 0,0 0 252,-6 2 0,0 0-100,28 3 42,-21 5-91,-23 0 1323,-7 1-1682,-3 4 794,-5 1-735,-1 5 195,-2 2 158,-1 4 1355,-3 1-1137,-5 19 219,3-9-554,-2 15 953,5-12-244,1 3-652,2 4 250,2-10 0,0 1-101,1-7 1,1 0-51,1 11 1,0 0-51,2-10 0,-1 0-470,1 0 1,0 0 447,0 2 1,0 0 39,0-1 0,0 1 29,-1-2 1,0 1 9,-1-2 1,0-1-92,2 29-1,-3-4 56,-2-5-1080,-3-19 1,-2 0 1251,-4 11 929,-8 8-723,-11-16 171,4-12 102,-13 1 115,5-14 44,-6-3-141,-7-4-310,4-4 1,-2-2-922,6-1 0,0 0 814,-17-2 0,-1-2-99,11 0 0,-3-1-350,-1 0 0,-4-1 0,2 0 292,-10-3 0,-1 1-3,7 1 0,-3-1 0,4 1-3,-6-1 1,1 0-137,5 1 0,-3 0 0,3 1 189,-7-1 1,1-1 121,10 3 1,-3 0 0,5 1-117,1 0 1,1 1-38,-15-1 1,1 0 2,16 2 1,1 1-30,-12-1 0,2 0 656,19 4 1,0-1-2774,-29 1 0,0 2-5827,1-1 8040,8 1 1,8 1 0,30 0 0,7 0-1</inkml:trace>
  <inkml:trace contextRef="#ctx0" brushRef="#br0" timeOffset="46766">9103 6330 25270,'-10'18'-338,"1"7"117,3 11 0,1 4-2784,1-8 0,0 0 2879,-1 13 0,1 0 29,1-10 0,0-1-20,0 2 0,1 1 3,0-1 1,0 1-170,0 15 1,1 0 128,0-14 0,1 0 61,0 9 0,2 0-26,1-11 0,2-3 255,2 14-349,2 3-19,-4-26 20,-3-8 13,-1-6-60,-4-5 2384,-1-7-2431,-4-6 38,0-7 67,-1-6 81,0-5 87,0-6 0,0-4-560,2-7 0,2-4 617,1 16 1,1-2 37,0-10 0,0-5 0,1 4 409,1 8 0,0 1-345,1-12 1,-1 1 170,1-15-29,0 16 1,0-1-103,1 13 1,-1 1-775,1-6 0,0 2 671,3-2-50,0 17-34,2 3 2464,7-1-2588,12 4-2328,5 0 2478,10 5-16,-3 5-809,-2 2 1,2 1 813,23 0-253,-18 1 0,1 0 399,-9 1 1,-1 0-522,1 1 0,1 0 650,2 0 1,-1 0-12,2 1 0,-1 1 375,0 0 0,1 1-376,16 1 0,0 0-5,-13-1 1,0 1 343,12 0 1,0 0-479,-15-2 1,-2 1 9,0-1 1,3-1-127,17 1 1,3-1 6,-17-1 1,0 0 0,1 0 4,1 0 1,-1-1 0,0 1 21,17-1 0,1-1-14,-11-2 0,2 0 0,-4 1 22,-1-1 0,-1 0-7,0 0 1,3-1 0,-5 1 15,-11 0 0,-2 1 2,8-1 0,0 1 2,14-1-23,8 0-32,-30 3-58,-7 0-17,-7 2-35,-5 1 1565,-4 3-1767,-4 0 2277,-3 3-2445,-1 1 103,-1 3 74,-2 1 43,-1 2 82,0 1-1955,1 2 2154,2 1 253,1 2 336,5 3-741,3 2-268,8 2 73,5 2 17,4 2 36,4 1 46,2 3-1969,1-1 2131,-1 2 53,-12-12 1,-1 0 1110,6 14-1088,-2 9-1435,-16-16 1478,-9-2 256,-18 8 41,-3-12 91,-18 4 108,4-15 92,-7-3-12,-6-2 194,-5-2-472,-4-2-240,28-4 1,-1-1-90,-1 0 1,0 0-52,-2 0 1,-1-1-40,0 0 0,-3-1-13,-21 1 0,-1 0 456,13-1 0,-1 1-376,6 0 1,-2-1 0,-1 1-485,-5 1 0,0-1 0,1 1 517,-10 0 1,-1 0-21,9 0 1,-3 1 0,0-1 5,-2 2 1,0-1 0,1 1-16,12-1 0,1 0 1,-2 1-5,-12 0 1,-4 1-1,4-1-6,14 0 1,2 0-1,0-1-11,0 1 1,-1 0 0,0 0-96,1 0 1,-1 0 0,1 0 106,-21 2 0,1 0-119,2 0 0,-2 0-164,10-1 0,-3 0 0,-1 1-2991,-5 0 0,-1 0 0,3-1 2520,11 0 0,2 0 1,2-1-1,-17 2 1,13-1-1,33-4 1</inkml:trace>
  <inkml:trace contextRef="#ctx0" brushRef="#br0" timeOffset="48199">14988 8957 11519,'-2'-44'628,"-1"0"1,1 0 0,-2-15 0,1 3 687,-1 6 1,0 4-1070,1-2-573,-1 11 0,0 4 410,3 18 957,-1 7-1146,2 4 1522,0 4-1491,3 6 1010,2 7-942,3 9 0,8 27 1,2 11-29,-5-9 1,0 2 336,0-5 1,0 4-1,-2-2-370,0 8 0,-3-1-66,-5-15 0,0 2 1,-2-2 1,2 7 0,-1 1 45,-2-8 1,0 2 0,-1-3-1343,-1 3 0,0-3 1328,-1-3 0,0 0 31,-1-4 0,0-1-138,-2 23 102,-2-11-351,1-9-8,-3-9-254,0-7 1184,-4-6-1884,-1-8-2141,-10-9 1670,6-8-695,-15-27 2016,17 3 2549,-6-21-1913,9 6 161,0-9-24,7 27 0,0-2-449,0-1 0,1-2 599,-1-1 1,1-1 16,0 0 1,1-3 305,-1-15 0,0-4-185,1 0 0,0-1-6,1 1 0,0 0 211,2 16 1,-1-1-1,1 3 156,0-6 0,0 3-1094,0-1 1,1 2 505,-1 6 0,1 3 142,1-8-122,0 4-73,1 4-68,3 4-87,12-7-86,3 12 660,11-5-694,1 15 1,5 2 412,8 3-390,7 2 17,8 3 13,-26 4 1,1 0-246,3 2 1,1-1 247,4 1 1,0 0-1,2 0 1,1 1-4,3 0 0,1 0 20,1 0 1,0 0-436,1 0 0,4 0 431,-5-1 1,4 0 0,-3 0-772,10-1 0,-1 0 767,-8 1 1,2-1 0,-4 0 7,6-1 1,-4 0-273,1-1 1,0 1 263,1-1 0,-1 1-417,-1-1 0,0 0 419,0-1 1,-1 1 56,-1 0 0,1-1-47,-6 1 0,2 0 0,0-1 3,-1 1 1,0-1 0,0 1 189,0 0 1,-1-1 0,-1 1-193,14-1 1,-4 0 0,-19 3 0,-3 0 11,27-2-6,-9 1 1,-8 2 1596,-9 0-1624,-9 1 2392,-7 0-2398,-7 0 1145,-4 0-1067,-3 1 1987,-5 3-1976,-2 0-16,-4 5 5,-1 0-17,-3 1 1,-1 1-23,-2 1-23,-1 2 7,0 0-12,0 3-6,0 1-5,0 3 5,0 2-5,-3 17 5,5-7-1805,-2 12 1805,8-10-459,2 1 454,-2 21-1,3-13-1189,-1 14 1201,1-17 0,0-1-151,-3 1 145,-2-2-22,-4-2 1066,-4-2-1044,-4-3 1,-6-3 27,-4-1-11,-7-3-2244,-5-2 2261,-4-2 0,-7-3 800,-3-1-812,26-9 1,0-1-902,-2 0 0,0 0 902,-2 0 0,-1 0-1,-1-1 1,0 1-152,-2-1 0,-1 1 146,0-1 0,-1 0 8,0 1 1,0 0 0,-1-1 0,0 1-6,2 0 0,-4 0-3,-6 1 0,-6 2 0,4-1 490,1 0 1,0 0-510,-1 0 1,-5 1 0,7-1-16,4-1 1,4 0-9,-2-1 0,-1 0-36,-2 0 0,-1 0-37,0 0 1,0-1-37,-2 0 0,-1-1-54,0 1 1,0-2-79,0 1 1,-1-2-163,1 1 0,-2-1-2843,9-1 0,-3 0 0,4 0 2935,-1 0 0,2 0 0,-3 0 0,8-1 1,16 0-1</inkml:trace>
  <inkml:trace contextRef="#ctx0" brushRef="#br0" timeOffset="49628">12828 9993 12374,'6'-47'1078,"-1"0"0,0 0 0,3-17 0,-1 8-191,-2 3-83,-1 11-97,-1 7 274,-3 9-521,1 5-151,-1 7-358,0 6 120,0 7-135,0 7 240,0 21-145,0 2-13,0 17-10,0-13 1,0 2-449,-1 8 0,1 3 386,0-5 0,0 2 1,0 2-100,-1 3 0,1 2 1,-1-1-1538,1 12 0,0-1 1513,1 0 0,0-3-5,0-18 1,1-2-246,0-1 0,1-1 172,2 28-790,-2-28 1,1-3 1057,1 11 693,-1 1-516,-3-31-11,-3-3 2065,-2-14-2200,-4-3-5,-2-9 507,-3-4-502,-8-23-51,4 4 3028,-7-18-2953,12 20 1,1-2-1593,0-6 1,0-2 1571,1-1 0,0 0 4,2 0 0,3 1-511,2 13 0,1 2 559,1-1 0,0 1-418,1-31 557,4 4-840,5 11 1,2 0 788,6-10-87,-3 16 1,2 2 1765,3 4-1631,9-4 2,-1 9 4,8 1 33,-9 15 9,-1 9-48,10 8-105,-5 2 391,15 4-494,-8 3-69,5 1-31,2 2-72,4 1-49,1 0 134,6-2 1,3 0 36,-20-6 0,1 1 18,1-1 1,4 1 0,0-1-717,18-2 1,-1-1 760,-12-2 0,2 0-12,-5-1 1,2 1 0,-2-2 609,7 0 0,-2-1-593,3 0 0,1-1-876,0 0 1,1-1 874,-1-1 1,4 0-2,-5-1 1,4 0-1,-2 1-298,-13 0 1,-1 0-1,2 0 272,10 0 1,3-2 0,-2 1 181,-2 0 1,0 0 0,-3 0-238,7-1 1,0 1 8,-10 0 1,2 0 0,-4 0-23,0 1 1,-1 0-151,13-1 0,1 1 164,-3 0 1,-1 0-15,-1 1 1,-2 1 0,-8 0 1,-4 1 399,7 1 41,4 3 1411,-10 5-1644,-2 6 2011,-17 5-2199,-11-3 1184,-6 3-1188,-4 4-271,-4 8-24,1 1 2330,-4 5-2131,2-7 107,1 4 64,2 21 39,1-8-271,2-16 0,2 2 159,1 3 0,2 2-55,4 20 0,1 1-1603,-1-11 1,-1 1 1596,3 11 1,0-2 5,-6-27 0,0 0-268,-1 13 1,0 0 303,-1-11 1,-2 0 24,0 9 1,-2-1 22,-7 13-1241,-5-2 1337,-6-2-51,-5-5 245,-4-4-189,-5-5 20,-2-4 1565,-3-5-1559,-4-5-247,-3-3-1788,-4-6 1777,-6-2 42,7-8 0,-1-1 183,7 0 1,0-2-202,-17-1 1,0-2-2,10-1 0,1-1-10,-4-1 1,-1-2 116,-4 0 0,0 0 11,-3-1 1,-1 1-6,18 1 1,-1 1 0,0-1-484,0 1 1,-1 0-1,-3 0 484,-3-1 0,-3 0 1,-2 0-1,3 0-4,-5 0 0,3 1 0,-3 0 4,2-1 0,-3 1 1,1 0-1,2 0-3,-1 0 1,2 1 0,1 1-293,-2-1 0,0 1 0,0-1 287,0 1 0,0 0 1,1 0-3,0 0 0,0 0 1,1 0-7,1 1 1,1-1 0,-3 1-188,4 0 0,-3-1 0,0 1 0,3-1 127,-1 1 1,3 0 0,-1-1-81,-12 0 1,-1 0-1,5-1-98,2 1 1,5 0-161,3 0 1,2-1-398,6 0 0,1 0-2693,-24-6 3501,10-3 0,27 7 0,7-1 0</inkml:trace>
  <inkml:trace contextRef="#ctx0" brushRef="#br0" timeOffset="51344">7970 9745 16678,'8'-46'890,"0"0"1,-1 6 0,0 6-443,2 11-185,-3 10-117,-1 7-79,-2 4-17,0 4 471,18 50-426,-10-21-628,2 5 1,0 2 594,-1 3-43,-5-6 1,0 2-20,2 22-9,-5-18 1,-1 3-12,-3 5 1,-2 0 13,0-10 1,-2 1 3,-1 3 0,-2 5 0,1-5-1501,-2-5 0,0-2 1509,-3 10 0,0-2 27,-4 5-40,1-11 96,0-8 130,3-10 481,-1-7-347,4-7 626,-2-9-744,3-22-128,1-4 10,0-17-16,3 2-31,3 7 0,0-1 2324,2-25-2386,-1 21 0,2-1-2,3-4 0,2 0-6,1-3 0,1 0 0,0 1 0,1 0 0,0 4 0,1 3-6,0 6 0,0 3 12,7-14 5,5-7-28,-8 25 1,-1 5 67,0 4-38,-1 5 1,2 5 15,0 4 5,3 4-70,29 10 61,-14 0-1509,23 10 1502,-20-3-80,4 2 9,2 1-3,3-1-3,2 1-18,-9-5 1,0-1 58,-8-2 0,1-1 6,11 2 0,-1 0 8,-10-4 0,0-1-14,16 1 0,2-2 12,-12-1 0,1 0-779,13 0 1,0-1 785,-14-2 0,-1-1 6,1 1 0,0 0-1007,1-1 1,-1-1 1013,0 0 0,2 0 6,14-3 0,1 0-167,-14 0 1,-1 0 158,11-1 0,1-2-462,-7 0 0,-3 0 462,-10 1 0,-1 0 3,7-1 0,-2-1 662,7-3-719,-5 1 37,2-3-13,-15 4 1716,1-1-1675,-15 5 1456,-5 2-1553,-2 1 3300,-2 1-3243,-1 1 243,0 0-220,0 1 16,3 3-5,-1 1-3398,2 3 3404,1 1-7,-1 1 1,2 3 11,8 21-17,-5-10 1,8 18-12,-6-15 22,1 3-11,0 3 6,3 1 2533,11 23-2550,-10-24 0,1 2-1116,-1 0 0,1 0 1110,1 2 1,-1-2 5,8 20-3,-12-27 0,1 1-8,4 13 0,1 1-1,-5-11 1,0 0 0,4 10 0,-2-1-17,3 11-334,-4-5 340,-4-4 50,-9 18 17,-9-26 11,-10 11 67,-30-27-84,4-9-36,9-5 0,-2-1-645,-23-2 639,26-1 1,-1-2-359,-3 0 1,0-1 368,-2 0 1,0-1-12,-2 0 0,-1-1 6,-1 0 0,-1 0-3,1 0 0,-3 1-220,3 0 1,-2 0 0,1 1 216,-7 0 1,-1 0 2,9 0 0,-1 1 0,-1 0-416,-1 0 1,0 1-1,1 0 405,-7 1 0,-1 0-315,6-1 1,-2 1 0,2 0 283,-7 1 0,2 1-17,-4-1 0,0 0 56,-4 1 0,0-1-123,-4 0 0,0-1 4,19 0 1,-1 0 0,1-1-98,-2 1 0,-1-1 1,0-1-270,1 1 1,-1-1 0,-4-1 487,-5-2 0,-6 0 0,2-1 0,7 1 0,0 1 0,3-1 0,0-1 0,0 0 0,0 0 0</inkml:trace>
  <inkml:trace contextRef="#ctx0" brushRef="#br0" timeOffset="56537">3600 11982 12373,'3'-46'814,"1"0"0,-2 5 1,1 7 2130,-1 14-2653,-1 4 1335,0 5-1476,0 4 798,-1 2-910,1 3 3275,-1 0-3336,1 10-1,1 11-16,0 20 5,0 2-2488,-2 11 2444,-3-7-84,-2 4-551,0-11 0,-1 2-514,1 2 0,-1 1-56,1 0 1,0-2-1141,2-2 1,0-4 2422,2 16 0,1-26 0,0-1 0</inkml:trace>
  <inkml:trace contextRef="#ctx0" brushRef="#br0" timeOffset="57227">4132 11936 14538,'9'-28'3445,"-2"7"-2526,-7 21 1265,0 0-2128,-61 27-2106,40-11 2064,-14 4 0,2 1 8,20 3 525,-3 24-559,8-18-10,-1 17 11,12-25 5,3-2 378,4-2-355,5-2 0,2-3-3014,3-1 2997,2-4 543,13-2-493,-7-3 18,8-4-1,-12-3 11,-1-4 29,-2-4 127,-2-1 259,0-9 5,-9-6 51,-13-18-386,-6 13 3061,-13-4-3033,5 19-1,-1 2 0,0 1-5,1 2 501,-4-4-512,6 6-46,-1-2 7,8 6-40,4 2-21,1 0 223,2 2-308,1-2-22,4 1 21,2-1-16,6 0 17,3 0-1,5 1 12,4 0-11,17 1 6,-7 1-18,12 1 12,-12 3-268,0 1 274,-1 4-57,13 7 51,-12-1-780,9 5 802,-15-2-28,-2 0-11,-3 3 6,-3 1 22,-3 2-6,-5 1 0,-3 14 6,-4-8 0,-3 9 0,-2-14-33,0 6 27,0-8-5,2 8 0,7-11 11,8-1 39,3-7 224,2-6-252,-3-4 785,0-2-762,12-8-6,-8-1 11,7-6 101,-4-6-67,-8 4 118,6-28-102,-17 20-5,1-17 17,-8 19-6,-4 1-11,-2 1 11,-5 2 90,-8-5-123,2 8-17,-7-4-6,6 9-22,-1 2-12,0 2-5,0 1-28,0 4 6,0 0-12,1 3-11,0 0-61,2 3-28,1 2-68,1 3-117,1 3-1339,-1 10-897,5-2 1707,0 10 0,7-18 0,2 1 0</inkml:trace>
  <inkml:trace contextRef="#ctx0" brushRef="#br0" timeOffset="57811">5972 12013 17652,'0'-8'3344,"0"2"-2431,0 6 230,0 0-818,-29-60-67,16 41-149,-5-15 0,0 4 65,5 24-46,2 1-44,0 4-33,1 0-29,1 1-11,2 2-33,1 3 11,2 3 16,0 5-10,2 2 10,0 13-10,2-5 5,0 9 11,3-6-5,1 0-12,3 1 6,1 2-11,2-1-12,0 0 1,-1 0-17,1-2 0,-1-1 11,-1-2 11,0-2 6,-2-2 11,-1-2 11,-2-3 106,-8 5-72,-2-8 0,-8 3 28,-13-10-51,4-1-5,-12-2-11,8-2 5,-1-1-11,0-3 0,1-2-17,2-3-50,3-2-504,1-8-90,10 4-460,2-7-1040,10 7 2161,13-8 0,-8 13 0,8-4 0</inkml:trace>
  <inkml:trace contextRef="#ctx0" brushRef="#br0" timeOffset="58194">6360 11998 18997,'-3'-5'3411,"0"1"-465,3 4-2952,-11-19 6,8 21-5,-10-1 10,11 22 1,-5 26-12,-1-4 6,-1 0-1998,2-3 1998,3-17-559,2-2 559,2-3 0,0-3 23,4-2-29,0-3 1,5-2 10,1-3 1,3-3 5,3-2 1,3-2-1,3-4-17,2-3 18,3-5 4,1-2-2533,0-3 2557,-1-1 16,-2-3 1257,-4-2-1190,4-16-67,-10 8 464,1-10-369,-8 5-11,-4 5-101,-3 3-33,-5 11-1,-3 9-21,1 3 3296,-6 2-3387,5 1-50,-4 2-67,5 2-140,2 3-314,0 2-610,2 3 1288,5 9 0,-2-10 0,3 5 0</inkml:trace>
  <inkml:trace contextRef="#ctx0" brushRef="#br0" timeOffset="58670">7110 11653 25870,'-12'58'22,"1"-2"-22,3-12-424,0-12 1,-1 3 417,-2 2 1,-1 0 13,-3 7 1,0 0-12,3-11 0,1-2-813,-10 17 833,11-25 389,0-5-378,2-6 45,2-2 56,2-6 17,2-1 391,0-3-425,1-2 870,1-8-926,0-1 45,0-14-39,3 6-6,1-7 5,3 5-3391,1 1 3386,2-2-1242,0 3 1231,1 0 16,6-3-38,-4 7-18,6-2 1,-6 8-6,1 3 2776,1 2-2776,1 2-1551,3 1 1534,3 1 17,2 1-11,35 16 0,-17-4-383,-8 0 0,0 0 371,7 6-16,-1 2-34,-4 1-22,-5 1 0,-8-1-6,-9-1 28,-7-1 1,-12-2 10,-9-1 0,-12-3 2603,-30 2-2577,20-11 0,-1-1 27,0 0 1,-1 0-6,0-2 0,3-2-37,-12-2-77,4-3-147,5-3-258,6-3-2894,-3-12-6139,14 5 9566,-1-6 0,16 15 0,3 4 0</inkml:trace>
  <inkml:trace contextRef="#ctx0" brushRef="#br0" timeOffset="59355">8091 12075 15504,'4'-54'1066,"0"1"0,0 5 0,-2 7 2183,-2 11-2852,-2 12 964,-2 0-1238,0 13 412,0 2-501,1 13 1591,0 15-1597,0 6-874,0 15 857,1-5 0,2 4-3115,-2 3 3104,2 2-22,-1 1-65,-1 0 36,-1 0-300,1-2 205,-1-1-282,2-2 119,-1-2-229,2-3-352,2-5-504,0-6-864,2-7 329,0-8 1929,-1-6 0,-1-6 0,-1-1 0</inkml:trace>
  <inkml:trace contextRef="#ctx0" brushRef="#br0" timeOffset="59562">7836 12169 17322,'-7'0'5316,"2"-1"-4538,5 1 1306,0 0-2000,-19-19-17,36 10-33,-1-14-23,31 17-1600,6 2 1488,-10 2-107,5 1-195,2 0-398,5 1-828,1 0-2696,3 0-4995,-5 0 9320,-8 0 0,-23 0 0,-9 0 0</inkml:trace>
  <inkml:trace contextRef="#ctx0" brushRef="#br0" timeOffset="60254">9484 12033 19055,'-47'-1'631,"0"1"0,4 0 0,9-1 971,22-1-1238,3 0-112,5 0 303,2 0-460,3 0 164,3 0-231,15-2-22,22 2-12,6-1-110,-3 2 1,2 1 87,-13 0 0,-1 1 3,12 0 0,1 1 0,-12-1 0,-1 2-43,30 3-75,-13 1 1,-1 1-9,7 4 67,-15-3 0,-5 0-73,-13 3 34,-10 1 44,-8 1-50,-24 8 79,-2-5 5,-20 7-1261,0-7 1312,-4 0 8,10-5 0,-1-1 20,-19 7-9,19-8 0,1 1 42,-12 2 17,6-2-11,6 0-28,7-3-34,7-1-22,8-1 718,5-1-696,6 1 12,6-2-6,6 0 1385,6-2-1413,7-1-34,6 0-28,7-3 0,6 0-22,5-3-1705,3-2 1738,2-1 26,-16 1 0,1-1 13,16-5 14,-19 4 1,-2-1-14,7-6 22,-4-2 39,2-14-5,-15 4 11,0-12-719,-16 6 758,-5-1-52,-12-18 282,-9 1-129,-3 2 5,-3 10 1547,7 19-1530,4 4 1,0 3 195,3 1-229,4 5 811,2 0-901,5 6 268,2 0-346,3 5-6,3 2 5,4 5 1,4 5-12,2 2 6,2 5 0,2 4 6,10 19-12,-7-5-2605,6 14 2560,-14-12-38,-4 2-51,-5 1-499,-14 18-2538,-5-14 2594,1-18 1,-3 0-2431,-16 14-6470,-1-5 9483,3-5 0,13-17 0,6-8 0</inkml:trace>
  <inkml:trace contextRef="#ctx0" brushRef="#br0" timeOffset="62076">15801 5185 21562,'-28'40'153,"-1"-1"0,8-13 0,2 0-162,-2 21 1,3 1-3292,-1 8 3233,3 1-62,3 2-78,4 1-112,4 1-180,2-1-273,2-1-366,3-4-396,0-4 513,1-6-1291,-1-7-123,-1-5-1883,0-9 4318,-1-6 0,0-10 0,0-3 0</inkml:trace>
  <inkml:trace contextRef="#ctx0" brushRef="#br0" timeOffset="62281">15267 5921 11365,'-49'-28'1234,"0"1"0,5 2 0,7 3-47,14 3-168,6 3-184,5 0-191,5 3-179,3 0 369,5 3-431,14-4-274,1 5-23,16-4 51,25 4-522,-6 2 379,-13 3 0,1 1-12,-6 0 1,-1 2 2,4-1 1,0 0-480,1 1 1,1-1 473,1 1 0,0-1-6,0 1 0,1-1-5,-1 1 0,0-1-14,-3 1 0,4-1-241,3 0 1,6 0 0,-5 0-166,0 0 0,-1 0-588,1 1 1,3-1-1,-5 0-1485,-7 0 1,-2 0 2503,5-1 0,-2 1 0,4 0 0,-4-1 0</inkml:trace>
  <inkml:trace contextRef="#ctx0" brushRef="#br0" timeOffset="63825">16229 7558 16437,'1'-7'3299,"-1"1"-2436,0 6 767,0 0-1630,8 6-11,-6 12-12,5 11-21,-6 12-1721,-1 5 1569,-2 2-106,-1 4-1013,-4 2 761,-1 2-102,-1 1-223,0-1-1558,5-19 1,0 1 1147,0 15 707,3-20 0,2-2-432,3 4-2571,5-1 443,-2-14 3142,2-1 0,-7-15 0,-1-1 0</inkml:trace>
  <inkml:trace contextRef="#ctx0" brushRef="#br0" timeOffset="64374">16197 7712 14645,'-21'-42'1557,"-1"0"0,2 3 0,4 7-773,7 14-330,0 1-101,2 2 16,0 3-27,1 3-73,0 2-113,3 2-88,1 1-74,1 2-33,3 0 5,3 0 1,3 1 44,19-2 34,16 0-45,7 0-1346,10 0 1312,-8 0 37,-11 0 0,1-1-1478,-8 1 0,-1 0 1463,13-2 1,0 0-9,-12 0 1,-1 0-244,1-1 1,0 0 248,2 0 0,0 0-3,0-1 1,2 0-12,18-3 0,2-1 14,-14 3 0,1 0-484,15-2 1,-1 0 499,-17 3 1,-2 0-225,0 1 1,-1 0 229,-1 0 1,0 1 2,-3 0 0,-1 0-5,28-4 0,-9 2-1,-8 1 354,-9 2-348,-2 1 952,-15 2-969,-3 0 1540,-12 5-1483,-4 5 3352,-3 3-3403,-1 5 6,-1-2 10,1 1-10,0 2 0,1 2 16,2 2-22,0 3 28,6 15-34,0-6-2,2-2 0,2 1 2,4 11-1595,-4-14 1,1 1 1594,6 18-17,-3-13 1,0 4-283,2 1 0,0 1 294,0-1 0,0 0-6,3 8 0,-2-3-17,-1 5 20,-7-19 0,-1-1 3,-5 8 39,-17 5 6,-4-14 5,-19 3-5,-3-18-616,-9-5 610,-9-2 14,9-6 0,-2-1-17,9-1 1,0-2-1,-16 0 1,-1-1-4,14-1 1,0-2 360,2 0 0,-4 0 1,2 0-348,-8-2 0,1 0-6,8 2 0,-2-1 0,0 0 29,2 1 1,0 0 0,2 0-24,-7 0 1,1 0-12,-14-1 0,1 0-11,20 4 0,3 0 0,0 1 0,1 0-3,1 0 1,2 1-7,1 0 1,0 1-28,-27-1-23,6 2-1895,6 1 1805,7 1-1111,8 3 825,8 0 88,7 2-4315,9 5-3788,6-4 8436,5 3 0,0-8 0,2-1 0</inkml:trace>
  <inkml:trace contextRef="#ctx0" brushRef="#br0" timeOffset="65716">14553 7563 11601,'-3'-51'599,"0"0"0,0 5 0,1 8 2364,2 17-2503,0 4 993,0 8-1514,1 4 915,5 15-832,0 3-11,6 13 0,-1 1-5,1 6-20,-4-4 0,0 4 536,0 6 0,0 1-561,0 2 0,-1 1-20,-2 2 0,-1 0-583,-1 5 1,-2-1 470,0-11 0,-1 0-36,-1 11 0,-1-1-264,-2 12 7,-3-3-38,2-24 1,-1 0-552,-6 21 252,-4-4-526,2-25 301,4-17 2038,2-14-1987,1-16 998,2 0 117,-1-14 392,2-14 975,-1-11-970,1 18 1,1-1-1755,0 6 0,0 2 1575,0-1 0,1-1 440,0-3 0,1 2-2290,-1-21 1808,1 21 1,1 2 170,2-9-102,0 5 108,6-9-342,-1 17-39,4-7 221,6 12-305,-3 8-22,9-3 0,-3 10-18,5 3-119,4 2 131,6 1-5,6 1 2264,7 1-2270,5 1-2254,6 0 2259,-27 2 1,0 0 13,0 0 1,4 0-295,7-1 1,6 1 0,-4-1 285,0 1 0,0 0 0,2 0 0,2-1 0,-4 1 0,-8 1 0,-3 0 5,0 0 1,0 0-18,28-1 12,-7 2 0,-7 0-17,3 0 1805,-19 1-1839,0 2 6,-19 1 17,-6 0 1355,-2 1-1299,-4 2 3447,-3 12-3453,-1-6 17,-4 19-27,2-12 46,-1 8-2,4 24-56,0-16 6,3 26-450,2-21 0,2-2 421,1 16-1156,0-11 1,0-1 1156,1 6-6,1-1-303,-3-10 1,0 1 341,-1 6 34,-8-7 0,-3-2 5,-11-9 1,-18 4-1,1-14-107,-8-3 73,6-7 1,-1-1-14,6-2 0,0 0 162,-12 0 1,0-1-186,9-2 1,2-1-9,-3 1 0,0-1-926,0-1 0,-1-1 917,0 1 1,-2-1-99,-15-3 1,-1 0-541,14 0 0,1 1 342,-13-2 0,2 0-261,18 1 1,2 0-1470,-28-5 2063,1-1 0,28 5 0,4 0 0</inkml:trace>
  <inkml:trace contextRef="#ctx0" brushRef="#br0" timeOffset="66725">12139 6538 17451,'-3'-44'821,"1"-1"1,-1 5 0,1 8 118,0 17-671,0 7-129,1 2-151,1 5-73,0 2 61,0 2 46,1 3 5,1 6 5,2 4-10,8 22-18,-1-3-22,-1 1 1,1 2-1190,1 14 1186,-4-15 0,0 0-36,1 20-44,-2 5-180,-4-6 0,-1 1 187,0-23 1,-2 0 16,1 19 1,-1-3-15,-2-11 45,-4 0 129,-2-12-22,-2-6-29,1-13-21,2-9-35,0-5 1,0-5 16,1-6 57,-3-20 49,2-16-49,-1-4-202,5 25 0,0 0 230,-1-17 10,0-5 12,1-3 0,1-4 28,1-2 5,0 0 51,2 0 5,2 3-11,2 4 65,2 13 0,1 1-143,3-7-68,-1 13 1,1 2 11,3 9-28,4 1-2,2 6 2,2 2-22,5 4 27,18 1-22,-4 4-625,15 2 630,-9 3 1,4 2-17,-10 0 0,2 0-885,-10 0 0,2 0 882,10 0 0,3 0 11,5-1 0,-1-1 0,-11 1 1,0-1 4,14 0 1,-1-2-3,-17 1 0,-2-1 5,-1-1 1,-1 0 6,25-5 800,-9-1-750,-10 0 16,-8-1 45,-10-1 29,-5 0-7,-7-2-15,-3-2-18,-4-2-6,-1 0 6,-1-1 28,-2 0 0,0 1-5,-1 3 542,0 3-436,1 0 1903,0 7-2329,1 0 644,3 17-453,1 0 0,4 13-12,2-3 28,1 4-27,2 4-1,1 3-1204,3 4 1199,0 3 0,1 3-1496,-4-9 0,0 2 1496,7 19 5,-6-18 1,0 2-1009,3 2 0,-1-1 1008,-3-7 0,0-1-523,5 11 0,0 0 523,-6-12 1,0-1-735,11 30 718,-2 0-18,-6-2 943,-6-1-954,-5-3-5,-10-2 28,-7-3-11,-12-4 22,-9-3-17,-14-11 1,-6-3 19,18-10 0,-2-2 8,-4 1 1,-3 0-1,3-4 0,-1-4 1,1-2-4,-2 0 1,-4-1 117,3-2 1,-4-1-1,3 0-98,-8 0 1,-1-1-3,-3-1 0,-4-1 1,5-1-33,8 0 1,3-1-68,-12-2 1,2-1-21,23 0 1,4 0-703,-24-6-9019,1-5 9586,23 5 0,3 1 0,21 9 1</inkml:trace>
  <inkml:trace contextRef="#ctx0" brushRef="#br0" timeOffset="67706">9648 7060 22364,'16'51'-153,"0"1"86,-6 0-1372,0 5 1431,-5-25 1,0 1-7,0 1 1,-1 2-3,1 0 1,0 3-64,1 20 0,1 1-572,-3-14 1,1 1 546,0 2 1,1 4 0,-1-3-55,1 5 1,0-3 49,1 8 1,0-3 64,-2-18 0,-1-4-56,0 15 545,-3-26-602,-5-4 117,0-9-12,-8-6-49,0-22 60,0-1 35,2-15 16,4 1 649,1-4-621,2-5 12,1-3-305,2-5 377,0-4-11,2 12 0,0-2-53,1 10 0,-1 0-15,2-11 1,1-1 84,2 3 0,0 2-921,2-19 957,0 15 0,0 2 3,0-1-17,2-6-27,-4 22-2553,-1 4 2502,1 4-17,2-3-106,6 3-57,25-6 74,-5 10-1,20 2 774,-12 7-768,-9 3 0,3 1 11,4-1 0,2 0 76,12 1 0,1 0-59,-11 0 0,-2 0 0,-1 2 0,-3-1 11,13 0 1,-2 1-7,-5-1-5,-3 0 0,8-1 0,-15 1 6,6-1-1,-19 1 223,-3 0-228,-6 1 626,-3-1-676,-4 1 3408,-3 0-3391,-1 1 33,-2 2-6,0 1-5,0 3-6,-1 2-3403,1 11 3409,0 0-2274,2 10 2262,3-4-1505,4 3 1517,5 2-1020,3 3 1003,4 1 0,1 1-6,1 0 420,-9-5 1,-1 1-342,1 7 81,-17 2 0,-8-2-59,-14-7-42,0-7 0,-3-2 21,-18 2-29,-4-2-12,-3 2-5,-1-2-17,1-2-3,8-5 1,-1 0-21,-8 2-52,8-3 0,1-2 759,-5-1-1818,16-5 0,0-1-2013,-24 2-5104,1-3 8268,18-2 0,18-2 0,8-1 0</inkml:trace>
  <inkml:trace contextRef="#ctx0" brushRef="#br0" timeOffset="69090">11528 10345 12764,'-15'-43'926,"1"-1"0,1 5 0,3 9 1932,6 18-2757,2 15 913,3 18-745,5 30-162,1 5-1038,-2-22 1,0 0 975,2 22-28,0 5-1531,1 1 1511,-5-29 0,0-1-6,-1 0 1,1 3-578,-1 7 0,-1 4 0,1-3 572,-1-2 0,0 1-252,0 0 1,0 3 0,-1-5 237,1 20 550,-1-7-522,1-7 1557,-1-9-1366,0-6 38,0-14 2538,0-8-2683,0-16 1991,0-7-2041,-1-42-12,0 15 561,1 5 1,0 0-562,0-10 1,0-4-173,0 12 0,0-1 201,0-23-1434,0 21 0,0 0 1439,0-16 17,0 1-550,0 3 561,0 4 73,0-11-96,0 18-10,1-7-18,4 15-10,7 6-1,0 2-22,8 9 0,0 8-17,7 0-11,5 2-202,7 0 213,5 1 14,7 2 0,2-1 3,-18 3 0,2 0 770,20-2 1,3 0-768,-6 1 0,-2 0-250,-11 1 1,1 0 243,14-1 0,-1 0 3,-17 0 0,-1 1-3,0 0 0,-1-1 0,-1 1 1,-1-1-7,-1 1 1,-1-1-3,27-1 16,-5-1-5,-6 1 0,6-1 6,-20 2-6,0 1 11,-21 1 537,-6 1-542,-3 0 999,-3 0-971,0 0 1384,-4 4-1401,1 0-6,-3 4-6,2 1-21,-3 9-1,3-2 6,0 7 5,3-2 17,6 16-5,1-6-3398,7 13 3386,1-11-11,4 0 1,2 2-7,15 16 23,-10-11-440,-3-4 0,-2 1 401,2 7 19,-9-14 0,-2-1-19,-1 11-131,-4-1 131,-4 0 5,-6-2-5,-4-2-17,-8-2 11,-6-3 1,-5-2-7,-7-4 29,-7-2 11,-9-3 1016,7-9 1,-6-2-1012,-11-1 0,-3-2-620,20-1 1,0-1 0,-1 0 623,-3-2 0,0-1 0,2-1-21,-8-1 1,1 0-23,-2-2 1,0 0-15,0-1 0,0 0-22,1 0 0,1-1-65,1 1 1,2-1-181,2 1 1,1 0-406,5 0 1,0 0-1531,5 1 1,0 1 2156,1-1 0,2 1 0,-2 0 0,5 1 0</inkml:trace>
  <inkml:trace contextRef="#ctx0" brushRef="#br0" timeOffset="70174">9859 10929 10217,'-13'-54'834,"1"0"1,0 5 0,2 7-175,1 6-105,1 9 1336,1 6-1549,0 5 987,1 3-1178,0 5 2163,3 2-2337,0 3-128,3 2 117,-1 7 3426,2 2-3380,6 23-3388,4 17 3393,3 5-14,-7-22 0,1 1-931,4 19 911,0 5-327,-4-12 1,1 2 323,-2-11 1,-1 0-1,3 12 1,0 0-21,4 15-4,0-5 21,-4-24 1,0-2 5,3 9 39,1 1 34,-7-24 34,-4-7 11,-1-5 2611,-4-3-2650,-2-6 1209,-5-3-1226,-2-6 1118,-3-7-1124,0-4 1,-2-6-1,1-5 0,2-4-847,2-4 836,3-3 0,2-1-11,3 0 33,3-15-98,8 3 34,2 21 0,3 1-14,8-9-12,11 6 7,-8 24-3076,3 4 3087,6 1-6,3 2 563,5 3-540,3 0-37,6 2 0,2 0-1088,-17 2 1,1-1 1115,22 0 0,0 0-9,-21 2 1,-2 0-285,4-1 0,0 1 273,2 0 1,1 0-15,21-1 1,2 1 486,-15 0 1,1 0-461,6 0 1,4 0-1,-1 0 6,-10 0 0,-1 1 1,0 0 14,-1-1 0,1 1 0,-1 0-662,18 0 1,-5 0 661,-20 0 0,-3 0 0,-1 0 0,-2 1 0,29-1 11,-10 0 6,-7 0 1791,-8-1-1612,-6-1 916,-13 0-916,-6 0 1155,-10 1-1312,-4 1 2722,-4 0-2773,1 0 12,-2 2-22,0 4 22,1 1-11,0 4 11,3 0-11,1 3 11,1 2 11,2 2-11,3 3 0,3 3 0,3 3-11,9 18-537,-1-8 543,6 15-12,-5-14 0,6 18-11,-10-14 17,1 11-6,-12-19 6,-8-1 17,-6-2-12,-8-2-3209,-10-1 3215,-9-2-5,-10-1-301,-9-1 308,23-13 1,-1 0-469,-2-1 1,-3-1 465,-22 4 0,-2-2-6,14-3 1,-2-1-7,-7 0 1,-5-1 0,5-1-3,6-2 0,1-1 1,7 0 0,-1-1 0,1 0-818,-13-3 0,4-1 753,15 0 0,1-1-110,-7-2 0,2-1 1126,0-9-2910,8-3 1972,5-8 0,14 12 0,3 0 0</inkml:trace>
  <inkml:trace contextRef="#ctx0" brushRef="#br0" timeOffset="71257">8137 9368 13551,'-6'-48'1111,"-1"1"0,1 4 0,0 6-293,-1 5-3002,1 8 2755,-1 6 1358,2 6-1661,0 3-133,2 5 857,2 2-1009,0 2 729,1 3-706,0 5 22,0 5 11,5 21-28,-1-2 2428,5 18-2400,-2-7-27,0 6-1,0 3-1211,0 5 1200,-1 2 0,-2 1-12,-1-20 1,0 1 0,0 17 2,-1-23 1,0-2 3,1 3 5,-2-6-855,0-2 905,0-10 23,-2-3 5,-1-11 744,-2-5-749,-5-12-40,-1-13-16,-1-4-6,0-8 1188,4 6-1194,0-2 1,0-4-9,1 7 0,1-1 3,-4-20 154,3 17 0,0-1-143,-3-16 6,1 1 16,1 2 1,1 4 61,1-8-67,3 16-5,1-4-498,4 19 481,2 5-23,5 2 6,2 4-3029,17-1 3023,-3 5 6,15 1-1123,-5 4 1117,6 0 86,4 1-86,-7 0 1,0 0 13,-7 0 0,0 1-8,12-2 0,0 1 2,-9 0 1,-2 1 5,2-1 0,0 0-128,2 0 1,1 0 127,-2 1 1,2-1 7,14 0 1,2-1 2,-1 0 1,0 0-4,-1 0 1,-2 0-12,-6-1 1,-4 1-18,10-2 23,-7 1 0,-6-1 6,-5 2 1065,-8 1-1077,-3 0 380,-11 1-357,-2 0 689,-6 0-655,-2 2 3363,-2 0-3392,0 2-10,-2 3-1,0 2 0,-1 1-5,1 3-6,1 2 0,2 4-23,1 1-1353,4 4 1365,4 3 11,4 3-167,4 3 167,4 4 0,-4-8 0,2 2 0,11 19 0,-3-4 0,1 0-6,-10-16 1,-1-1-469,5 9 0,0 0 463,5 14 5,-3-3 1,-6-2-330,-6-2 318,-14 13 0,-10-15 1153,-14 7-1125,-7-20-254,-8-6 262,5-9 1,-3-1-1051,7-5 1,0-1 1036,-14 2 0,-1-2 2,9-4 0,0-2-165,-2 0 1,-1-1 142,-3 0 0,-1-1-14,-1 0 0,-1-2-1012,-3 0 1,1-1 916,-2-1 0,-1 0-160,-1-2 0,1 0-824,-2-2 0,2 0-3447,4 1 1,2-1 4553,5 0 0,4 1 0,-4-1 0,19 2 0</inkml:trace>
  <inkml:trace contextRef="#ctx0" brushRef="#br0" timeOffset="74307">19007 4610 21007,'-17'40'171,"0"0"0,1 0 0,-8 16 0,7-6-20,14 1-3624,1 3 3613,1 6-33,1 3-60,0-29 1,0 1-3,0 1 0,0 0-3,0 2 0,0 0 0,0 2 0,0 0 2,0 1 1,0 0-14,0 3 0,0 0 5,0 0 1,0 2-7,0 1 1,-1 1 2,0 2 1,-1 0-3,-1 2 0,0 1-1065,-1 3 1,-1 0 1069,-1 1 1,0 1-4,-1 2 1,0 1-87,-1 1 1,-1 0 69,3-19 0,-1-1 0,0 1-8,0 2 0,0 0 1,0-1-9,-1 2 1,1 0 0,-1 0-408,0 1 1,0 0 0,0 3 419,0 2 0,-2 3 0,1 1 0,1-2 2,-1 3 1,0-2 0,0 6-87,1-4 0,-1 6 0,-1 3 0,1-3 0,1-5 88,1-8 0,1-6 1,0 1-1,0 5 0,-1 1 1,0 6 0,0 2-1,0 0 1,0-3 0,1-4-11,-1 1 0,1-4 1,1-1-1,-1 3-3,0 0 1,0 2 0,0 1 0,0 0-1,0 0-16,0 0 0,1 0 0,-1 0 0,0 1 0,1 0 28,-1 4 1,1 0 0,-1 1 0,0 0 0,1 0-43,-1 0 1,0 0 0,1 0 0,-1 0 0,0-1 34,1-1 0,0 0 0,0-1 1,0-1-1,0-3-2,1-2 0,-1-2 1,1-1-1,0 1 3,0 0 0,0 1 1,0 0-1,0-1-6,-1 1 1,1-1 0,0 1 0,-1 3 4,1 3 0,-1 3 0,0 2 0,0-1 0,1-3-61,-1 1 0,1-2 0,0-1 0,-1 4 53,0-2 0,1 3 0,-1 1 1,0-2-1,0-3 31,1-2 1,0-3-1,0-2 1,0 1-27,0 0 0,0 1 0,0-1 0,0 1 0,1-1 0,-1 0 0,0 0 0,0 0 8,0-1 1,1 0-1,-1 0 1,0 4 7,1 0 1,-1 4-1,0 2 1,1-2-1,-1-3-8,1 1 1,0-3-1,0 0 1,0 2-6,1-1 0,-1 3 0,0 1 0,0-2 0,1-4 69,0 12 1,0-4-1,0 0-66,1 1 0,0-1 0,0 0-2,0-3 1,0 1-1,1 2 1,0-1 1,0 3 0,-1 0-1,1-3-5,0 3 1,0-3 0,0 3 23,1-6 0,-1 3 0,0 0 1,1-5-34,-1-2 0,1-3 0,0-1-47,-1-1 1,1 0 0,0 0 36,1-2 1,-1 1 0,0-2 306,1 20 0,-1-1-371,1-1 1,-1-2-88,0-3 1,0-2-196,0-2 0,0-2-396,0-3 1,0-1-1057,0-4 1,1-1 1809,0 2 0,0-2 0,0 0 0,1-3 0</inkml:trace>
  <inkml:trace contextRef="#ctx0" brushRef="#br0" timeOffset="75367">21169 4895 22128,'-52'-1'259,"1"0"1,3 1 0,7 7-165,12 25-20,8-5 1,-1 4-581,-1 4 1,-1 2 521,1-1 0,0 2-1394,0 0 1,2 0 1388,-7 16-7,3 1 316,5-1-326,4-4-1,9-4-5,3-4-269,22 11 319,19-7 17,8-2-1868,11-15 1873,-11-18 18,0-5 1384,-1-4-1368,-3-6 11,-5-3-16,-4-5 16,-5-4-10,-5-1 422,-4-2-216,-3-14-361,-11 5 115,-3-6 3091,-19 9-3074,3 11 378,-6-2-311,7 5 28,1 1 18,4 0 705,2 0-751,3 0-39,3 0-40,2-2-16,5 0-23,4-2 1,16-4-40,-3 5 6,10-2-6,1 6 23,-10 4-1,5 2-10,-14 3 5,-2 2 5,-3 2-5,0 3 0,-3 1 0,1 2 0,-1 0-11,0 2 11,1 2 0,0 0-11,0 2 0,1 2-6,0 0-6,0 1-21,1 3-18,2 0-28,1 2-50,0 2-39,1 1-3454,0 0 3302,0 0-145,0-1-201,-1-3-1062,-1 0 489,0-4-621,1-4-577,0-2 1326,2-4-6546,0-3 7668,-1-2 0,-6-3 0,-3 0 0</inkml:trace>
  <inkml:trace contextRef="#ctx0" brushRef="#br0" timeOffset="76086">21962 5544 11894,'0'-7'5092,"1"2"-3838,-1 5 752,0 0-1222,2-60-129,-3 40-190,0-16 0,-2 2-140,-5 24-84,-3-2-45,3 7-78,-2 2-40,-1 1-16,-1 2-12,-2 4 0,-1 2-16,-2 4-3364,-17 19 3346,12-8-2267,-11 13 2256,18-12-34,2-1 29,2 1 0,4-1-5,3-1-1,2 0 2257,3 0-2262,3-4 11,12 4 0,0-8 11,8 0-11,-2-9 3428,12-4-3389,-6-4 12,9-4-132,-11-4 137,-2-4 11,-2 0 0,-1-3 17,-3 0 17,-2-1-6,-3 0 146,0-8-129,-5 7 0,0-3 246,-3 2-239,-2 11-30,1-4 199,-3 12-238,-1 2-112,0 2 51,0 7 6,0 0-1,0 8-5,0 0 39,-1 2-34,0 4 6,-1 1 0,1 2-22,0 1-1,1 13-5,0-9-28,2 9-189,2-15 205,4-1 29,3-4 17,2-2-17,3-5-1,2-3 0,2-4-10,11-5 22,-7-5 6,8-5 34,-11-4-18,-1-3 12,-3-2-6,-2-2-23,-3-2 40,0-10-23,-4 8-5,-1-7 17,-2 15-6,-2 2 251,1 1-273,-2 7-17,0 1-17,-2 6-28,1 1 33,-1 3 12,1 2 22,1 4-22,2 10 5,0-2-16,0 7 16,0-6 6,0 2-5,3 7 5,0-6 0,5 6 17,8-5-17,-3-6 22,8 1 23,5-6-34,-6-5 0,6-2-5,-12-4 22,-1-2 11,-2-4 79,0-8-79,-5 0 22,-1-7-10,-6 3 38,-1-11-49,-2 6-1,0-8 45,-3 4-56,1 7-11,-2-3-6,3 10-11,0 2-45,0-1-39,1 5-319,3-2 10,0 7-234,2 0-2398,10 2-2676,-2 2 5701,10 2 0,-13-2 0,1 1 0</inkml:trace>
  <inkml:trace contextRef="#ctx0" brushRef="#br0" timeOffset="76792">22937 5387 18632,'0'-4'3519,"0"1"-6929,0 3 3410,12-5 1409,-5 11-1414,16 9-7,-12 7-16,6 11 860,-5-8-877,2 2-44,7 15 44,-4-8-6,8 9-33,-8-14-5,0-4 3374,-4-4-3273,-6-1 72,-8-10 0,-6-3 28,-4-12 16,-1-3 1,1-4-6,1-2 113,1-7-24,4-2-133,1 0-12,5 2-28,3 8-33,3-1-17,4 1-17,3 0-3426,4 2 3359,2 0-224,18-2-163,14 1 163,-17 6 0,3 0-953,4 2 1,-1 1 946,-7 1 0,-1 1-274,30 0-1639,-21 1 1818,-4 0 95,-3-1 112,-6-1 1919,0-4-1516,-12 1 51,-4-4 50,-10 1 34,-5 0 28,-1-1 17,-2 0 5,-2-1 1,-1 2 1881,-2-1-1949,2 3-62,-1 0 3639,-5 4-3779,3 1-39,-6 3-5,6 3-17,-2 2-12,-1 4-10,0 1-12,-1 3 0,2 1-22,-6 27-34,10-19 12,-3 19-7,12-26-60,8 7 27,5-5 101,9 2 179,10-13-106,-10-9 22,3-7 17,-14-5 22,0-2-10,-2-2-1,-2-2-17,-2-1 141,-1-12-107,-2 8 11,1-7 1,-2 12-18,1 3 118,1-2-162,-1 7-6,0-1-40,0 8-32,-2 0-119,2 4 68,-1 7 0,1 1 11,1 8-45,2 11 17,0-4-3426,3 9 3130,2 7-1242,13 17 855,-2-11-73,11 7-5,-8-28-2874,20 4-4728,-12-9 7846,9 1 0,-26-14 1,-7-3-1</inkml:trace>
  <inkml:trace contextRef="#ctx0" brushRef="#br0" timeOffset="77149">24142 5414 20072,'1'-4'3098,"-1"1"-981,0 3-2106,-5 16-6,4 13-5,0 6-1163,7 6 1158,7-11 5,3 0 0,5 0 11,3-1-5,14 9-2816,-8-11 2810,6 4 79,-11-12 178,-9-10-117,-4-2-39,-8-12-62,-4-6 598,0-4-514,-2-17-39,-1 5 62,-3-26-96,2 18-143,1-11 189,2 14-46,2 2-5,1 3-28,6-5-23,-2 11-44,3-1-370,0 10-174,-2 5 2721,4 2-2127,8 6 0,-11 0 0,5 2 0</inkml:trace>
  <inkml:trace contextRef="#ctx0" brushRef="#br0" timeOffset="78540">20710 6261 12858,'-59'0'117,"0"0"1,5 0 0,4 0 240,-10 0-2773,12 0 3126,16 0-498,12 0 281,10-1 528,10 0-781,11 0-2353,13-1 2577,14-2 8,7-1 0,5 0-809,-6 0 0,2 0 429,-2 1 1,4-1-1,-1 0-424,14-1 0,1 1 377,-18 1 1,1 0 0,4 1-11,5-1 1,4 1-1,2 0 1,-3 0-373,5 0 0,-2 0 0,3 0 338,-14 1 0,2 0 1,2 0-1,-1 0 0,-3 0 3,15 0 1,-3 1 0,1-1 20,-14 1 0,0 0 0,0 1 0,0-1-25,2 0 0,-1 0 1,1 0-1,0 0-4,0 1 0,0-1 1,1 1-1,0-1-3,-1 0 1,0 1-1,2 0 1,5-1-12,-5 0 0,7 0 0,2 0 1,2 0-1,0 0 0,-3 1 0,-4-1 7,1 0 0,-5 0 0,-1 1 0,2-1 0,4 0-7,0 0 0,4 0 0,2 0 0,2 1 0,-3-1 0,-2 0 0,-6 0 5,6 0 1,-5 1 0,-3-1 0,1 0 77,1 1 0,-1-1 0,0 0 0,0 1-75,-3-1 1,-1 0-1,1 1 1,2-1-27,10 0 1,3-1 0,-1 1 0,-3-1 39,-1 1 1,-4-1-1,2 0-1,-7 0 0,2 0 1,-2 0-1,-5 0 288,9-2 1,-6-1-335,-6 1 0,-3-1 336,20-6-6394,-20 2 6425,-18 1 0,-12 4 1,-7 1-1</inkml:trace>
  <inkml:trace contextRef="#ctx0" brushRef="#br0" timeOffset="83833">21097 4884 12551,'-10'1'531,"3"-1"-413,7 0 16,-70 12-2469,38-5 2409,-11 1 0,-4 2 8,8 0 1,1 0 79,0 0 0,-1 1-63,-7 1 1,-1 0 5,7-1 0,3-2-1967,-20 7 2083,-4-2-117,29-5 0,-2-1-278,1-1 0,-3 1 348,-20 3 1,-2-1-94,12-2 0,-1-1-404,4-1 0,-1 1 0,1-1 400,-8-1 0,1 0-17,-3 0 1,-2 0-124,-1-1 0,0-1 105,-1 1 1,-4-1 29,4 0 0,-4-1 1,2 0-34,12 0 1,2 0 0,-2-1 2,-14 1 1,-3 0 0,4-1-3,16 1 0,1-1 1,1 0-273,-2 0 0,1 0 0,-1 0 269,0 0 1,1 1 0,-1-1-8,0 0 1,0 0-1,-1 0-2,1 0 1,0 1 0,0-1-13,-1 0 0,1 0 1,-1 0-47,2 0 1,-1 0 0,-2 0 49,1-1 1,-3 1 0,-2-1 0,1 1-1,-1-1 0,-1 0 1,0 0-1,-3 0 32,3 0 1,-2-1-1,-2 0 1,1 0 0,0 0-31,0 0 0,-1-1 0,1 0 0,1-1 0,2 1-23,-3-1 0,1 1 1,2-1-1,0 0 16,1-1 0,0 0 0,2 0 0,3 0 3,-2 0 0,4 1 0,0-1 217,-2-1 0,1 1 0,0-1-223,0 1 0,0 0 0,0-1-1,2 0 1,-1 0 0,-2 0 0,-14-2 0,-4 0 0,4-1-210,12 2 1,3-1-1,-2 1 207,-11-2 1,-3 0 0,4 0 86,-3-2 0,4 0-83,-1 1 1,1 0 0,2-1 1,1 0 9,2 1-1,-2-2 1,8 2 1,-3-2 0,3 1-267,-7-2 1,0 0 276,9 2 1,-1-1-1,-1 1 122,2-2 1,0 1-1,2 0-105,-7-1 1,-2-1-97,-2-1 1,-5-2 0,5 2 87,5 2 1,1-1-5,-12-3 0,-3-1 111,11 3 0,-2-1 0,3 1-98,2 1 1,-1-1 20,-1-1 1,-7-2-1,0 0 1,8 2-28,5 1 0,1-1 332,-8-3 0,-5-2 0,8 2-349,14 4 0,2 1-212,-8-6 0,1 1 236,-9-7-21,3 0 1567,4 1-1602,4 0-12,3 2 787,4 0-765,2 1 55,4 1 104,-5-8-136,7 7 13,-2-7-49,8 9 2343,2 1-2364,1 1 92,-1-6-141,4 7 4,0-5 1195,5 10-1176,1-3 656,1 6-625,1-3 527,0 7-482,0-1 55,0 3-266,0 1 297,-2 5 385,1 0-223,-3 5 67,1 1-129,-1 2 48,-6 11 43,0-3-28,-5 7 53,-4 5-327,3-7 185,-7 7-31,6-10 101,-2-2 20,-1 0 40,-14 6-410,6-7 518,-10 5 2,9-9 15,0-2 23,1 0 372,1-2 49,-3 1 124,8-4 35,1-1-207,12-6-233,6-5-1010,2-3 308,1-5-853,2-3 84,2-2 105,7-13 33,0 6-8,4-9 181,-1 8 972,1-1 275,1-1-64,2-1-128,0 0-1624,10-13 1474,-6 12-8,10-10 1,-10 15 17,3 2-28,-1 1-3,12-4 87,-9 6-2868,18-6 2924,-19 13-83,6-1 126,-12 7 1027,-2 3-1252,6 0-80,-8 2-155,11 1-60,-12 1-153,4 1-117,-6 0-129,0 1 3250,1-1-3147,0 1 128,0-1 33,0 0 120,1-1 8,-1 0 132,-1 0 40,-2-1 233,1 2-333,-5-2-53,-1 1 22,-5 0-443,0-1-284,-3 2 749,-1 0 235,-3 0 30,0 0 62,-1-2-158,0 1-217,-2-1 0,2 0 0,-2 0 0,3 0 0,-1 0 0,1 0 0,0 0 0,-1 0 0,1 0 0,-2 1 0,0 1 0,-3 0 0,0 4 0,-11 3 0,3 1 0,-9 4 0,4 0 0,-2 1 0,-3 3-2058,-1 1 1504,0 2-1597,0 1 1902,1 2 434,1 0-33,1-1-1022,3 0 1047,0-1-176,-4 6 141,8-8 1636,-4 5-1926,5-4 1852,1-1-1702,1 1 3,1-3 18,7-5-78,-1-1 66,1 2-73,0-1 0,1 0-135,1-1 17,1-2 13,1-2 2015,2-2-1699,1-4 427,1 0-576,1-2 0,0-6 0,0-1 0,0-6-404,1 0-140,0-2 42,2-2-10,5-12 95,-1 5-297,4-9 1098,3-4 74,-1 9 70,6-9-82,7 1 198,-4 9-3472,10-7 3420,-6 12-773,1 2 915,2 1-547,14-5 582,-10 9 25,8-4-439,-7 9-144,-10 4-211,5 1 0,-7 5 0,-6 3 0,3 3 0,-5 2 0,-1 3 0,1 1 0,7 9-269,-5-3-1023,7 4 256,-9-5 1053,9 6-710,-2-2 373,0-1 210,-4-6 513,-6-7-398,-1-1-3427,6-2-5275,-6-2 8068,2-1 1,-8-1-1,-2 0 1</inkml:trace>
  <inkml:trace contextRef="#ctx0" brushRef="#br0" timeOffset="87887">11470 14145 25309,'-12'-25'6,"2"12"-6,10 37-28,-1 24 0,0-7-45,-1 17-22,-1-14-1304,1-10 0,0 1 1091,-1 20 61,2-19 1,0 0-555,0 17-583,1-1-1080,0-1-3227,1-4 5133,3-1 1,-1-22 0,1-3 0</inkml:trace>
  <inkml:trace contextRef="#ctx0" brushRef="#br0" timeOffset="88260">11399 14367 14577,'-4'-7'4269,"1"2"-3071,3 5-151,-15-62-4594,10 33 3875,-4-10 0,1-1 193,6 11 1097,0 1-1277,2 4 633,0 2-627,8-1-246,0 7-6,18-4-67,-6 13-11,11-1-6,-3 6 1578,3 2-1572,5 4-6,2 3-17,4 6 3,-10 1 1,1 1-4,17 10-11,2 9 0,-1 2 6,-25-17 0,-1 2 0,14 12 0,-4 0-23,-4 4 0,-7 1-14,-13-6 0,-5 1 4,-19 21-1011,-2-17 1,-5-1 1034,-3-14 1,-4-3-15,-3-1 1,-1-2-51,-17 6-73,-2-3-168,15-7 0,0-1-475,-16 3-102,19-6 0,0-1 570,-23-3 0,30-2 0,-7-2 0</inkml:trace>
  <inkml:trace contextRef="#ctx0" brushRef="#br0" timeOffset="89262">12836 14117 19519,'-8'-43'687,"1"1"0,0 4 0,-1 4 590,-8 0-952,5 14-73,-8-8 313,2 16-470,4 6-39,-7 1 70,5 4-92,-3 4-12,-1 3 1,-1 4-7,-2 4-10,0 2 0,-1 5 5,1 2-11,-4 16 0,8-7 0,-1 9-843,13-11 843,3 0-6,4-1 6,5 1 0,5-3 0,3 1-5,15 9-1,-6-9 0,12 8-5,-10-13 0,3 0-6,0-1 6,-1-1 17,-1-2-12,-3-2 6,-2-2-6,-4-1 1,-4 2 16,-6-5 6,-6 2 863,-8-4-869,-5-1 0,-5 1-11,-4-2 0,-3-1-6,-1-2-10,-2 0 4,-1-3-3285,1 0 3246,-1-4-1406,1 0 1323,0-3-270,-5-5 74,9 3-152,-2-3-358,13 5-779,4-1 1091,3 2 528,3 1 0,2 2 0,0 1 0</inkml:trace>
  <inkml:trace contextRef="#ctx0" brushRef="#br0" timeOffset="89746">13182 14268 16924,'4'-4'4380,"0"1"-364,-4 3-3988,19-35-5,-16 31 50,12-22-4313,-26 49 4251,1-1 860,-4 11-860,2-5 6,1 2-2269,-1 2 2258,2 1-1068,-1-1 1062,3-1 1728,0-2-1723,2-2-27,0-3 27,3-3 12,0 1 22,1-8 34,0-2 2808,2-8-2713,0-4 2337,0-5-2444,0-3 7,0-5-40,0-5 6,2-2 22,4-17-45,1 6 17,4-13-3386,-2 9 3403,2-3 11,1-2 0,1-2-1742,5-13 1703,-4 11 0,0 1 11,2-3 28,6-11-17,-5 18-11,3-6-6,-8 23 1,0 4-12,1 5 2540,0 2-2551,2 5 12,1 1 2525,14 4-2537,7 10-11,2 1 5,-1 11-11,-3 12 56,-9-5-434,-8 1 1,-2 2 389,-1 8-18,-1 16 12,-10-15-23,-3-1-50,-4 1-1059,0-1 924,-3-1-660,2 12 33,4-14-2341,13 18-420,0-29-5361,8 2 8968,-8-15 0,-5-6 0,-4-3 0</inkml:trace>
  <inkml:trace contextRef="#ctx0" brushRef="#br0" timeOffset="89954">13191 14306 16255,'41'-39'-36,"-1"0"1,9 2-1,-3 10 570,2 22-702,-16 3 0,4 0-1584,15 1 1,1 2 1751,-14 0 0,0 0 0,6 0 0,-4 0 0,-5 1 0</inkml:trace>
  <inkml:trace contextRef="#ctx0" brushRef="#br0" timeOffset="90561">14842 13573 17799,'-39'-36'321,"-1"0"1,1 0-1,-5-3 1,-1 0-1,2 5-229,-3 4 1,1 3-435,-3-2 0,-1 1 370,-3 1 0,1 4-1391,11 6 0,0 3 1388,-4-1 0,0 1 3,-1 1 0,-4 0 28,3 3 0,-4-1 0,-2 2-11,-2 0 0,-2 2 0,-5 0-315,8 2 1,-6 0 0,-1 1 0,1 1 0,4 0 274,2 0 1,4 1-1,0 1 1,-2 1-147,-9 0 0,-3 0 0,2 2 0,6 0 144,8 2 1,4 0 0,1 1 0,-3 1 0,1 0 0,0 0-1,-1 0 1,0 2 0,0-1-160,1 1 1,-1 0-1,0 0 159,0 1 1,0 0 0,0 1 0,0-1 0,1 1 0,-1 1 1,0-1 1,-1 2 0,1-1 1,1 0 1,1 0-1,-4 1-86,0 2 1,-3 0-1,0 1 1,3 0 81,-4 0 1,3 0 0,-2 1 117,5-2 1,-2 0 0,-2 3 0,-1 1-110,-4 4 0,-3 3 1,-2 2-1,3-1 1,5-3-10,-1 1 1,6-1 0,-6 3-29,7-3 1,-6 4 0,-2 1 0,1 1 0,4-2 0,9-2 12,-9 9 1,6-1 71,5-5 0,0 3 1,4-3-70,3 3 1,4-1 539,2-2 0,3 4-542,0 10 0,5 5 11,7 2 0,4 1 191,2 2 1,5-2-178,7 1 0,6-3-3,0-12 1,5 0 8,2-2 1,3 1-1,3 0 6,4 2 0,2-1 1,2 1-12,-1-1 0,2 0 0,1-1-2,2-1 0,1-1 0,-1-3 259,8 2 0,1-3-258,2 1 0,1-1-379,4 0 0,1-2 372,-18-9 0,1-1 1,0 0-1,2 0 1,0-1-1,1 0-3,0 0 0,0-1 0,5 0-2,-1-1 1,5 1 0,1-1 0,0 0-243,5-1 0,0-1 0,2 0 0,-1-1 247,1 1 0,-1-1 0,1 0 0,0-2 1,-1 0 1,0-2-1,-1 0 1,-3-2 13,2-1 0,-3-2 1,0 0 8,1-1 1,1 0 0,-1-1 3,1-2 1,-1 0 0,0-2 20,0 0 0,0 0 0,0-2-143,-1-2 0,0 0 0,-1-1 148,-1 0 1,0-2-1,2-1 27,-1-1 0,2-2 1,1-1-1,-3 0-5,2 0 1,-3 0 0,3-2-46,-6 2 0,2-2 0,1 0 0,-2-1 15,-4 0 0,1-2 0,-3 0 0,-1 0-33,2-1 1,-3 0 0,2-1-6,9-6 0,1-2 0,-2-1-7,-6-3 0,-2-2 1,-3 2 33,6-7 0,-2-1-26,-9 6 1,0-2 0,-3-2 16,-7 1 1,-4-2 0,-2 2 158,2-7 0,-4-1-170,2-13 1,-6 0-6,-12 19 0,-5 2-29,-3 0 1,-6 0-64,-6 2 0,-6-1 1,-1 2-5,-7-8 1,-4 1 5,3 7 0,-3-1 1,-3 1-188,-7-1 1,-5 1-1,-1 1-404,8 8 0,-2 0 1,0 0-1,-2 0 626,-3-2 1,-3 0 0,2 1 0,3 2 0,1 1-1,2 3 1,5 2 0,3 4 0,-1-1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3:59:07.8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2533 3873 25143,'-48'0'893,"0"0"0,0 0 1,0 0-1,-5 0 0,3-1 1,7 1-219,-10-3-95,29 0-314,7 0 288,6 0-769,6 1-100,5 1-429,7 0 1072,22 1-268,4 0 50,21 1 88,-1 1-1014,9 1 920,-27-1 1,0 0 117,3 0 0,1-1 32,1 1 0,2 0-454,20 1 1,1-1 83,-15 0 0,1 0 35,4-1 0,4 0 0,-5-1 1,-5 1 0,-2-1 116,13-1 1,-1-1 29,-19 0 1,-2 0 51,-2-2 0,1-2 53,10-2 1,-2-1-2364,17-6 2635,-24 5 0,-2 0 533,2-6 25,-7 1-1001,-9 0 0,-17-21 0,-10 15 0,-14-17-213,-6 21-1210,-20-6 33,10 8 3030,-12-4-3181,19 8 112,2 2 1812,-1-2 513,9 4 326,0-1-4469,12 5 3525,3 1-90,3 1 113,1 1 571,6 6-1768,1 0 326,24 21 41,-8-10-56,19 15 100,-11-12 102,5 1-105,4 1-535,3 0 1830,1 1-570,-11-6 0,0 2-177,-1 1 0,0 3-262,2 6 0,-3 2-337,5 21-624,-24 1 48,-25-13 781,-13 2-2210,-18-2 0,-7 0 2821,14-12 0,-1-1 0,-7 6 0,4-3 0,5-9 0</inkml:trace>
  <inkml:trace contextRef="#ctx0" brushRef="#br0" timeOffset="493">5592 3693 24877,'3'-43'1106,"1"0"1,0-1 0,1-15 0,-3 14-1563,-4 31-495,-1 6 113,0 2 246,3 5 10,-2 3 1345,2 4-1456,0 5 693,-1 6-10,1 6-2995,-1 5 3438,-2 27-221,1-10 34,0-13 0,-1 2-1035,-2 13 1,0 0 28,-1 16-453,0-15 1,1-1-349,3 1-535,0-5-873,2-5 2932,4-1 1,-3-18-1,2-3 1</inkml:trace>
  <inkml:trace contextRef="#ctx0" brushRef="#br0" timeOffset="852">6162 3692 24605,'-42'0'486,"0"0"0,3 0 0,8 5 3474,13 30-4477,6-8 19,-1 9-253,9-2-355,6-9 1472,5 7-1461,16-6-475,-1-8-158,12 2 1397,-7-11-221,3-3 489,2-4 728,16-5 340,-11-4 307,10-4 3320,-18-3-2963,4-10-454,-12 4-1124,0-8-91,-11-3 0,-6 8 0,-4-5-509,-6 9-815,-3 3-468,-4 0 369,-2 2 375,-2 2 491,-2 0 638,0 2 588,-2 1 65,-6-3 305,8 5 239,-8-4-342,16 6-314,-1 2-352,8 1-853,3 6-1904,0 2 2368,2 7 1,-1-5 0,2 0-1</inkml:trace>
  <inkml:trace contextRef="#ctx0" brushRef="#br0" timeOffset="1642">7810 3640 26735,'9'-57'1124,"0"1"1,-1 0-1,-2 9-1417,-5 23 91,0-1 24,-1 15-30,0 5-2,0 3 33,0 2-558,0 5 432,2 5-76,1 6 86,2 6 16,0 5 46,1 6 16,-1 3-3335,0 5 3401,-2 3 205,-2-10 0,-1 0-447,-4 19 569,1-19 0,-1 0 236,-8 12 160,-2-2 55,-2-5 55,-2-3 100,-1-7 25,0-4 226,-4-2 52,6-10 104,-3-2 194,7-10-651,1-10-1218,3-2-317,2-9-214,5 2 167,2-17-154,3 8 3123,2-10-3256,5 12 738,0 2 994,3 2 396,0 3 158,2 3-43,1 3-740,1 3-368,2 3 0,-1 1 0,4 2 0,1 1 0,17 2 0,-6 4 0,15 1 0,-11 3 0,1 1 0,2 3 0,0 0 0,15 11 0,-17-5-438,7 7-83,-25-8-700,-8 1 341,-7-1-113,-12 2 988,-8 0 436,-11 0 468,-8-1-1339,-6-1 1568,-3-1-484,10-7 1,-1 0 106,-17 2-751,10-3 0,0-2 0,-3-3-276,3-4 1,3-6-2320,14-14-6698,4-23 9078,43 1 1,-2 12 0,-4 12-1</inkml:trace>
  <inkml:trace contextRef="#ctx0" brushRef="#br0" timeOffset="2351">8880 3669 32767,'-45'-25'0,"0"-1"0,3 2 0,9 10 0,20 18 0,1 6 0,0 4 0,-1 3 0,1 3 0,-2 2 0,1 1 0,0 1 0,2 0 0,2-1 0,1 0 0,5-1 0,1 7 0,5-7-8,3 4-1189,4-10-155,3-2 464,4-3 397,3-2 430,3-1 454,5-4-729,5 0 1545,6-3 233,4-1-798,-11-3 1,3-1-645,8-5 0,-1-1 0,-7 2 0,-1-2 0,3-1 0,-5-2 0,-4-9 0,-12 5 0,-5-9 0,-24 8 0,-2 0 0,-12 5 0,5 6 0,-11-1-641,9 3 827,-7 0-500,7 0 545,9 2 307,-2-1-538,11 2 0,4-7 0,4 3 0,5-5 0,13 1 0,0 2 0,10-2 0,12 1 0,-7 3 0,14-1 0,-12 4 0,1 1 0,0 2 0,-1 1 0,13 6 0,-13 0 0,9 5 0,-20-1 0,-4 2 0,-4 1 0,-5 2 0,-4 1-340,-4 1-1218,-3 0 350,-5 0 541,-1 2 366,-6 7 872,1-6-81,-1 5 322,5-7 192,3-2-337,1 1-514,2-1-627,3 0-318,3-2-514,3 0 245,1-3 153,3 0 401,0-3 373,1-2 436,0-3 515,-1-1 353,5-7 752,-6-3-574,1-5-1348,-4-12 0,-5-7 0,0-1 0,-4-3 0,-5 0 0,-1 9-874,-3-7-1015,1 12 209,-1 2 618,-1 2 403,-1 2 61,-2 2 510,-13-2 672,0 9 459,-12 0 280,10 10 542,3 3 155,9 3-2005,1 2-15,2 1 0,2 10 0,5-4-9831,5 13 8356,4-16 0,1-1 0,-2-11 0</inkml:trace>
  <inkml:trace contextRef="#ctx0" brushRef="#br0" timeOffset="2579">10083 3575 26366,'0'-7'353,"0"2"-289,0 5 4260,0 0-2908,-8-63-5417,4 42 3626,-1-15 0,0 5 497,0 25-1516,2 6 2846,0 6-772,-3 7-1386,-1 5 5,-3 7 1001,-2 9 1,-1 3 275,-4 13-284,5-10 1,-2 7 0,2-5-183,-3 19-983,4-14 1,2 0-669,6-10 0,2-4-1454,1 18-540,5 10 2716,6-22 0,-5-20 0,1-2 0</inkml:trace>
  <inkml:trace contextRef="#ctx0" brushRef="#br0" timeOffset="3110">10341 3681 21783,'-3'-5'151,"1"1"2058,2 4-13,-58 4-672,34 8-1145,-12-4 1,1 3 536,10 15-687,-3 2 327,-18 12 1045,8-10-3900,-10 7 2574,15-15 385,5-3-766,4-1-67,5-3 572,4 5-700,8-6-99,3 8-560,8-9 2736,5 2-3091,5-6 923,5 1-428,3-2-18,6 1 652,3-2 294,4 0 375,4-2 485,3-1-524,3-3 1,2-2-1364,14 0 1141,-11-1 1,-2-1 156,7-5 19,0-2-973,-2-2 950,-1-3-2549,-3-1 2548,-4-3-64,-5-1-101,-5-1 54,3-7-210,-15 6-125,0-4 757,-16 9-1271,-4 1-223,-4-1 555,-2 1-849,-4-1-6,-2 2 293,-1-1 128,-1 1 3513,1 0-3034,0 1 143,1 1 191,3 1 58,1 2 135,2 1-344,1 3 4,0 2-99,2 1 197,0 2-193,2 10 0,2 0 53,3 11 0,4-2 269,2 3-3433,4 4 3489,2 1-603,11 20 451,-13-20 0,0 2-36,0 0 1,0 0-409,-1 1 1,-1 0 356,5 12-230,-2 2-142,-4 0-196,-2 0-1518,-7 20-737,-11-16 3395,-2-13 1,-2-2 0,-2-8 0,-3 0-1</inkml:trace>
  <inkml:trace contextRef="#ctx0" brushRef="#br0" timeOffset="3711">4869 4910 16623,'-43'-5'-68,"0"1"0,2 0 0,15-1 1867,27 0-3431,8 1 3846,25-3-1140,-2 3-27,21-1-577,-5 4-214,10 0-243,-26 1 0,2 0 57,2 0 0,4 0 249,3 0 1,5 1 0,-2-1-741,12 0 0,3 0-92,-6 0 0,4 1 1,-2-1 379,-8 0 0,-2-1 0,1 1 20,4-1 0,0 1 0,6-1 106,-7-1 1,5 1-1,2-1 1,0 1-1,-2-1 61,2 0 0,-1 0 0,0 0 0,4 0-234,-10 1 0,4-1 0,1 0 0,0 0 0,-1 1 0,-2-1 247,12 0 0,-2 0 0,-1 0 0,1 0-141,-11 1 1,1 0 0,0-1 0,0 1 0,0 0 115,2 0 1,-1 0 0,1 0 0,0 0 0,0 0-14,0 0 0,0 0 1,1 0-1,-1 0 1,0 1-19,1-1 0,-1 1 0,0 0 0,0 0 0,0-1-21,-2 1 1,0 0-1,-1-1 1,2 1-1,3 0-39,1 0 0,4 1 1,1-1-1,0 0 1,-2 1-1,-3 0-12,-2-1 0,-2 1 0,-2-1 0,0 1 1,3-1-17,0 1 1,2 0 0,1 0 0,0 0-1,-2 0 1,-4 0-197,4 1 0,-3 0 0,-2-1 0,1 1 264,6 0 1,0 0 0,-1 1 0,-6-1-1,10 0 1,-5 0 0,-3 1 0,0-1 0</inkml:trace>
  <inkml:trace contextRef="#ctx0" brushRef="#br0" timeOffset="5070">14991 3522 22260,'13'51'-248,"-2"-6"-61,-7-24-5025,2 27 5434,-4-15 37,2 21 1258,-4-5-1247,-1-8-220,-1 15 306,0-14-129,-1 3-184,1 1-62,0 1-25,1 2 113,1 3-38,0 2 123,0 2-508,0-13 1,0 2 490,0-11 0,0 1 8,0 12 0,0 0 4,0-14 0,0 1 34,0 16 0,0 1-107,0-12 1,0 1 7,-1 6 0,0 4 0,0-3-118,0-3 1,0 0 120,-1 6 1,-1 4 0,0 0-6,0-9 0,-1-1 0,1 1 138,-1 0 0,0 1 0,0-1-110,0-1 0,0-1 1,-1-2-7,0 5 0,0-2-804,0 1 1,0 1 838,-1-1 0,1 1 25,0 0 1,0 1-115,1-3 0,-1 3 0,1-3 77,0 7 1,-1 2-4,1 4 0,0 5 0,0-6-317,1-3 1,1-3 332,0-5 1,0 1 0,0-3 13,0 5 1,1-1 112,-1-2 0,1 3 0,-1-1-141,1 6 1,-1 1-22,1-9 1,-1 3-1,1-1 30,-1-2 0,1 0 0,0 3-2,-1 12 0,1 4 1,-1-2-16,1-9 0,0-2 1,-1 2-208,1 7 0,0 1 1,0-7 174,0-6 1,0-2 17,1-3 0,0 3 0,0-3-4,-1 7 1,1 0 108,0-8 0,0 1 0,0 1-62,1 20 1,-1-2 324,1-14 0,1 1-319,0 14 0,1-1 11,0-18 0,0-2 171,0 1 0,1-1-171,0 0 0,0 0 0,0-2 0,1 2 14,2 15 0,0 0-23,-2-13 1,0 1-1,2 12 1,0-1-17,-3-16 0,0-1 16,0 0 1,-1 1 8,0-1 0,-1 2 47,0 16 1,0 1-37,-2-15 1,1 1-62,-2 12 1,0 0 51,0-19 1,-2 0 30,-3 14 1,0 1-54,1-13 1,-1-1-4,-2 12 1,0-1 562,2-16 0,0-2-566,0 1 1,0-1 6,-6 28-18,4-19 1,0 0 1896,-3 19-1908,2-14 1,1 0-46,1 0-850,0 11 610,4-25-308,3-2 689,-1-3-4531,3-2-4404,1-5 8845,2-5 0,-2-7 0,-1-4 0</inkml:trace>
  <inkml:trace contextRef="#ctx0" brushRef="#br0" timeOffset="6059">19379 3247 4372,'10'4'5851,"-3"0"-3333,-7-4 66,0 0-1391,13 52-948,-8-31-120,2 11 1,0 1 294,1 0-234,-1-5-30,4 10-2668,-4-8 2629,1 1 74,2 19-1564,-1 5 1424,-1 1-723,-5-19 0,-1 0 756,-1 9-99,0-15 0,-1 1 105,-1 5 0,0-1-1,-2 22 3,0-5 1,0 3-4,-1-7 1,0 0-48,1 2 0,-1 0 3,0 1 0,0-3-6,2-11 0,-1-2-3,1 1 1,-1 1 353,-1 16 0,0 4-362,0 5 0,0 1-385,1-21 0,0 0 0,0 0 368,0 20 0,0-2 0,0-16 1,2-1 376,-1 0 1,0 2-378,1-6 0,0 4 0,0 0 6,0 2 0,1 0 0,-1 1 281,1-1 1,-1 0-1,1 2-291,0 10 1,2 2 0,-1-4-33,1-4 1,-1 1 31,2 4 1,0 5-1,1-2-13,-1-9 1,0-2-1,0 0 122,1 1 0,-1 0 0,0-1-122,0-3 0,0 0 1,0 0 3,0 0 0,-1 0 0,0 4-252,-1-3 1,0 3-1,1 1 1,-1-2 258,0 6 1,1-2 0,-1 4 5,-1-2 0,1 5 0,-1-1 0,0-4-50,-1-2 1,0-4 0,0 1 52,0 1 1,0-1 0,0 0-187,0-1 0,-1-1 0,0-3 191,0 3 1,1-1 9,-1-3 1,1 3 0,-1-3-104,1 7 0,-1 0 98,1-8 1,0 2-1,0-2 18,-1 3 1,1-2-15,0 0 0,-1 1 51,1 0 0,-1 0-68,0-1 1,1 1-1,-2-1 0,1 0 317,-1-1 1,1 0-310,-1-1 1,-1 0 2,0-1 1,0 0-18,0-2 1,-1 2 492,-3 17 1,-1 0-488,3-15 0,-1 0 3,-1 13 0,-1 1 5,0-1 1,0-3-9,3-12 1,0 0-7,-3 10 1,1 0 27,1-3 1,0-3-15,2-11 1,0 0 8,-1 8 0,0 3 17,-2 9 0,1-2-34,1-18 0,1 0 9,-5 29 0,-1-1-879,-1-4 870,5-21 1,-1 0 424,-4 13-436,0 0 0,0-2-444,4-14 1,0-1 392,-4 17 3,5-18 1,1-1 1155,-2 12-1943,3 19-341,2-13-1233,1 13 2409,4-28 0,1-2 0,-2-3 0,3 12 0</inkml:trace>
  <inkml:trace contextRef="#ctx0" brushRef="#br0" timeOffset="6818">15216 10681 13471,'-47'-2'450,"-1"0"1,5 1-1,6-1-234,7 2-1448,2-1 1328,1 1 291,3 0-299,2 0 611,-2 0-666,10 1 270,-2-1-171,12 2 1296,1-1-973,5 2-84,3-1 54,6 1 787,21 1-981,0-1-528,19 0 502,-1-1-55,-3-1 1,2 0-119,-9 0 1,1 1-389,16-1 1,3 1 394,-13 0 0,1 1 0,-2-1-14,11 1 0,0 0-11,-8 0 1,3 1 0,5 0-623,-2 0 0,6 0 0,3 1 0,-2 0 0,-5-1 540,3 0 1,-6 1 0,7-1 27,-2 1 1,7 0 0,2 0 0,-3 0 0,-8-1-23,-5 0 0,-6-1 0,0 0 0,1 0 0,0 0 1,3 0-468,1-1 0,2 0 0,1 0 0,-2 0 464,2 0 1,-2 0 0,2-1-275,-2 0 1,2 0-1,-1 0 1,-2 0 338,-2-1 0,-2 0 0,0 0-197,0 0 0,0 0 0,0 0 233,-1-1 0,0 1 0,0-1 6,-1 0 0,0 0 0,-1-1 0,0 1 0,0-1 0,-1 0 267,19-1 0,2 0-295,-9 0 1,3-1 0,-3 1 112,6-1 0,-1 0-118,-10 1 1,2-1-1,-5 1-46,0-1 1,-3 1 1,-1-1 1,-1 1-1,-3 0 0,0 0 8,10 0 0,-1-1-12,-14 2 1,-1 0 49,6-1 0,-2 0 6,-1 0 1366,-9 1-1618,-12 0 501,-7 0-268,-15 0 1,4 1 0,-6 0 0</inkml:trace>
  <inkml:trace contextRef="#ctx0" brushRef="#br0" timeOffset="8387">15230 9902 8044,'-2'-4'1314,"0"1"1331,2 3-2193,61-17-895,-30 11 635,8-3 1,3 0 193,-3 6-29,-6 1 0,1 0-26,25-1-1369,-18 1 1,0 0 1203,-8 1 0,1 0 31,20-1 1,2 1-130,-12 0 1,1 0-12,15 0 1,1 0-23,-16 1 0,0-1-2,-2 1 1,3 0-1,1 0-332,1 0 0,2 0 1,1 0 280,-4 0 0,2 0 0,0 0 1,-2 0-22,4 0 1,-2 0-1,1 0-1,9 0 0,1 0 1,-1 0 6,-10 0 1,-2 0 0,3 0 15,5 0 0,5 0 0,-1 0 0,-3 0-21,-3 0 1,-2 0 0,0 0 1,9 0 1,1 0 0,-6 0 46,-8 0 1,-4 0-9,1 0 0,1 0 8,-1 0 1,0 0-6,-1 1 0,0 0-1009,-1 0 1,1 0 1008,-3 0 0,0 1-3,-1-1 1,0 1-78,-3 0 0,-1 0 79,-1-1 1,0 0 17,26 3 5,-5-2 36,-12 0 1,0-1 13,9 1-25,-12-2 0,-3 1 43,0-1-24,1 0 1,0 0-22,1-1 16,18-1-45,-12 0-5,15 1 33,1 0-33,-22 1 0,-1 0 11,24 0 0,0 0 11,-38 0 28,-4 0 1153,-4 0-1064,-6 0 1306,-3 0-1305,-4 0 1864,-1 0-4184,-6 2-5174,0 1 7337,-2 1 0,3-2 0,1-1 0</inkml:trace>
  <inkml:trace contextRef="#ctx0" brushRef="#br0" timeOffset="9026">14849 8499 7074,'-9'0'3622,"2"0"-2428,7 0 857,0 0-1719,63-3-103,-28 3-533,8-2 0,3 1 412,-10 1 0,-1 1 87,22 1-482,-18 0 0,-1 0 388,21 3-13,2 0 7,-11-1 0,2-1-1509,-11 0 0,1 0 1452,16 0 0,2 1 9,-14-2 1,0 1-562,1-1 0,4 1 551,0-1 0,4 0 1,-3 0-485,-9 0 1,-2 0 0,2-1 480,14 2 1,3-1 0,-3 0 0,-13-1 0,-1 0 1,-1 0-2,1 0 1,-1 0 0,6 0-153,0-1 0,7 1 0,1 0 1,0-1-1,-5 0 158,8 1 1,-4-1 0,5 0-19,-9 1 0,4-1 0,2 0 0,-1 0 0,-2 0 8,3 1 1,-2-2-1,-1 1 1,-3 0-46,5 0 1,-2 0-1,4 0 33,-4 1 1,5-1-1,1 0 1,-1 0 0,-5 0 69,4 0 1,-5 0-1,3 0-109,-4 0 0,3 1 1,0-1-1,-1 0 10,0 0 0,0 0 0,-1 0 1,-3 0-24,3 1 0,-3-1 1,6 0-39,1 0 0,8 0 0,2 0 0,-2 0 1,-8 0-64,-3 0 0,-6 0 1,4 0-32,3 0 0,6 0 1,-2 1-1,-7-1-422,4 0 0,-7 0-1373,0 0 1,-2 0 1891,4 0 1,-4 0 0,3 0-1,-4 0 1</inkml:trace>
  <inkml:trace contextRef="#ctx0" brushRef="#br0" timeOffset="9616">14782 7015 15904,'-5'-1'2085,"0"1"2957,5 0-4722,-35-10-332,26 7 164,-23-6 429,41 11-307,3-1 112,22 2-135,-5-3-3466,15 1 3306,-3-1 145,-8 0 1,6 0-634,1 0 0,4 0 0,-1 0 581,12 0 0,0 0-85,-8 0 1,3 0 0,-4 0 14,0 0 1,-3 1-18,4-1 0,1 1-338,0 0 1,5-1 296,-4 1 1,5 0 0,2 1 0,-4-1-45,-5 0 0,-4-1 0,8 1-242,1 0 1,7 1-1,5-1 1,0 0-1,-3 1 1,-8-1 230,7 1 0,-8-1 0,5 0-23,-6 1 1,5-1 0,1 0 0,-2 1 0,-5-1-16,4 1 1,-5-1-1,1 0 1,2 1 0,0-1 0,0 0 123,0 1 0,0-1 0,3 0-19,1 0 0,3 1 0,2-1 0,-1 0-131,-10 0 0,-1-1 0,1 1 0,1 0 0,4 0 96,-3 0 1,5 0 0,1-1-1,1 1 1,0 0 0,-3 0 0,-3 0 10,3-1 1,-3 1-1,-1 0 1,-1-1 0,2 1 11,6-1 0,3 1 0,-1 0 1,-3 0-1,-6-1 273,0 1 1,-5-1 0,-1 1-278,1-1 0,0 1 0,-1-1-172,-1 0 0,-1 1 0,2-1-692,11 0 0,3 1 1,0-1 801,3 0 1,0 0 0,-4 0 0,-14 0 0,-2 1 0,-2-1 0,10 0 0,-1 0 0</inkml:trace>
  <inkml:trace contextRef="#ctx0" brushRef="#br0" timeOffset="10151">14436 5596 4737,'44'-9'580,"0"0"1,0 0 0,13-3-1,-5 3-6,-14 6 1,-3 2-164,26-2 239,-28 1 0,3 1-281,13-1 0,7 1 0,-3-1-229,2 1 0,1 1-210,3-1 0,5 0 0,-5 0 188,0 1 1,-2 1-49,4 0 0,2 0-26,-19 0 1,-1 0-1,2 0 3,1 1 1,0-1 0,1 1 1,0 0 1,2 1 0,-1-1-15,3 0 1,-1 1 0,1-1 17,2 1 1,1 0-1,0 0-267,0 0 1,1-1 0,4 1 251,-12-1 1,3 1 0,2 0 0,2-1 0,2 1-8,3-1 0,4 1 1,2-1-1,1 1 1,-2-1-1,-2 0-45,-7 0 1,-3 0 0,0 0 0,0 0 0,1-1 0,1 1 0,8 0 0,2 0 0,1 0 0,-1-1 0,-3 1 1,-6-1-7,-1 0 1,-4-1 0,-2 0 0,0 0-4,2 0 1,0 1-1,-1-1 1,1 0-60,-1 0 0,1 0 1,-1 0-1,1 0 55,-1 0 1,-1 0-1,1 0 1,0 0-19,14 0 1,1 0 0,-1 0-9,-1 0 0,-1 0 0,0 0 1,-1 0 1,-1 0 0,-1 0-124,-2 0 0,0 0 1,3 0-419,-5 0 0,3 0 0,1-1 0,-3 1 568,7 0 1,-1 0-1,-3 0 1,-5 0-1,-1 0 1,-6-1-1,-8 1 1,0 0-1</inkml:trace>
  <inkml:trace contextRef="#ctx0" brushRef="#br0" timeOffset="10667">15132 3970 12654,'32'-32'1347,"5"5"-708,14 24-1958,-7 1 0,5 0 1578,11 0 1,5 0-104,-5 1 1,3-1 0,-1 1-847,-7 0 0,0 0 0,-1 0 769,5 0 0,0 1 0,-2-1-45,-10 1 1,-3 0 0,1 0 61,4 0 1,0 0 0,1 0-528,2 0 0,0 0 0,1 0 465,2 0 0,0 0 1,1 0-194,1 0 1,1 0-1,0 0 185,1 0 1,1 0 0,0 0-7,1 1 1,0-1 0,1 1-8,1-1 1,0 1 0,1 0-56,-16-1 0,0 1 1,0 0-1,1 0 20,0 0 1,0-1 0,0 1 0,0 0-9,0-1 1,0 1-1,0 0 1,0-1 9,1 1 0,-1 0 1,0-1-1,0 1 60,-1-1 1,0 1 0,1-1 0,2 1-67,2-1 0,3 1 1,1 0-1,0-1 0,-4 1-16,1-1 0,-3 1 1,-1-1-1,4 1-13,-3-1 1,3 1-1,1-1 1,-2 1-1,-4-1-133,11 1 1,-4 0-1,-1-1 12,-1 1 1,0 0-1,-1 0 10,-2 0 1,1 0-1,-3 0-1832,-5-1 0,-1 1 1,-2 0 1936,14 0 1,-6 0-1,4-1 1,-23 1-1</inkml:trace>
  <inkml:trace contextRef="#ctx0" brushRef="#br0" timeOffset="11176">14725 3357 9666,'-4'-5'1069,"0"2"-162,4 3-795,57-62-1218,-27 42 1170,7-14 0,5 2 82,-11 24 0,0 5 22,24-5 97,1 2 1,4 2-1812,-19 1 1,1 1 1705,18 0 1,1 1-11,-9 0 0,0 1 42,4 0 0,2 0-4,5 1 0,1 0-58,-20 0 0,0 1 0,1-1 4,3 1 0,-1 0 0,1 0-481,1 0 0,0 1 0,1-1 427,1 1 1,0-1 0,0 0-337,0 0 1,0 1 0,4-1 369,1-1 1,4 1-1,0-1 1,-3 1-65,5-1 0,-3 0 1,2 0-262,-3-1 1,4 1 0,-1 0 0,-4-1 242,1 0 0,-3-1 1,1 0-28,1 0 0,0 1 0,0-2 3,1 1 0,0-1 1,0 0 26,1 0 0,1 0 0,-1 0-66,1 0 1,0-1-1,1 1-102,0 0 1,1 0 0,-1 0 93,2-1 1,0 1-1,0 0-1,-2 0 1,1 1 0,4-1-4,-14 1 0,3 1 0,2-1 0,-2 1 0,-2-1-16,0 0 0,-3 1 1,-1-1-1,4 1-15,-2 0 0,2 0 0,2 0 1,-3 1-1,-3-1-36,8 1 1,-4 0-1,3 1 108,2 1 0,4 0 1,-1 1-1,-8-1 1,1 0-1,-4 0 0,-3 0 1,0 1-1,0-1 1</inkml:trace>
  <inkml:trace contextRef="#ctx0" brushRef="#br0" timeOffset="13813">16165 10317 9141,'1'-5'3134,"0"1"3488,-1 4-5425,17-63-1130,-12 47-118,5-19 1,-2 7-170,-6 28-89,-2 0 264,1 6 146,-1 10-55,1 3-82,-1 11 42,-3-6-8,0 4 18,-4 0-71,-2 1 40,0-1 102,-1-2-10,0-3 20,1-3 162,-3 1-52,4-7 60,0-1 99,4-8 140,2-3 430,1-1-601,1-5-147,1-8-141,1-2 192,6-19-49,-1 8-24,3-5 0,2-1 83,7-13-26,4-8-43,-4 19 128,-6 15 7,1 3-147,2 0 3,-4 7 32,2 0 19,-6 7-52,0 1-50,5 6-188,-2 2-83,3 6-81,-1-2-76,-1 3-82,3-1 5,0 2-8,2 1 59,1 0-3227,2 1 3413,0 1-123,12 8-162,5 1-328,14 6-556,3-7-1852,0-9-6662,-4-9 9768,-16-6 1,-15-3-1,-14 0 1</inkml:trace>
  <inkml:trace contextRef="#ctx0" brushRef="#br0" timeOffset="14080">16929 10180 10308,'2'-6'3638,"-1"0"-2717,-1 6 3830,0 0-4463,11-34-205,-9 25-52,9-26 37,-11 35-77,0 0 191,-1 2-90,-1 2-24,-2 4-48,-2 2 135,-2 4-17,-3 4-13,-1 2-77,-13 25-116,10-16-465,-8 18 503,15-22-46,2 0-78,1 1-415,3-1 200,1-1-159,1-2-215,1-1-2485,4 3 3197,5 0 0,-2-8 1,0-4-1</inkml:trace>
  <inkml:trace contextRef="#ctx0" brushRef="#br0" timeOffset="15272">17251 10353 13076,'1'-4'3761,"-1"0"892,0 4-10127,-3-53 5323,-4 41 1458,-10-36-1402,-12 62 258,5-1-127,-4 6 965,16-8-921,-2 12-159,6-8 152,1 14 8,10-15-49,2 3-269,4-6 72,3-1 66,2-3 102,1-1 232,11-2 84,2-6-49,1-3 115,-1-5 267,-2-11-306,-6 3 268,3-7 3283,-8 4-3097,0-7-260,-4 6-48,1-3-3445,-7 11 3333,-2 3-1131,0 0 679,-2 4-122,-1 2-243,0 3-7,0 2 144,-2 3 370,-2 1 146,-3 6-52,-2 2 2802,-5 11-2856,-2 4 43,2 0 47,2-3-201,7-7-421,1-1 1561,1-1-1842,2-1-196,1-1-159,1-2-227,2-1-271,3-2-1525,10 0 1197,1-3-95,9-1-2826,14-4 5050,-7-4 354,13-2 132,2-9 241,-13 2-268,9-7-359,-7-4 2005,-6-1-493,-2-1-217,-9 4 1390,-9 3-2038,-4 6-384,-1-3-295,-4 7-301,-1 1 132,0-1-408,-1 4-186,1-1-39,-1 4-305,0 1 444,0 6 91,0 2 112,0 6 67,0 1-30,0 12 107,-2-5-16,1 7 65,-2-9 44,-1 7 12,1-8 42,0 4 35,-1-11 114,1-2 114,-1-3 451,-1-2 153,1-3-275,0-3-451,2-4-441,4-3 203,3-2 20,3-3 28,5-2-29,2-3-185,5 0-68,13-9 461,7 2 435,-1 0-154,17-2-157,-35 19-70,10-6-111,-26 14-28,-2 3-347,-1 6-423,-1 1-19,-1 6 47,-2-2 24,1 2-44,-3 0 58,2 2-27,-2 7 347,1-6 394,0 5-50,1-9-89,1-2-33,0 1-8,1-6 46,0 0-90,2-5 306,3-5 212,3-2 383,10-12-144,-1 3 5,8-8 19,-5 6 0,3-1 85,1 2-250,1 1-196,-1 2-299,-1 3 193,-1 2 60,-3 3 1,-2 1-119,-4 1-56,-1 2-115,-2-1-62,0 1-115,-2 2-278,0 2-191,-1 3-257,0 1-34,-2 1-153,0 7-30,-2 4-3395,-1-1 3466,-1 0 296,0-6 96,-1 0 271,3 4 71,-1-5 129,1 3 110,0-7 3442,0-2-3202,4-1 255,2-2 178,2-3 207,1-4 142,-2-3-160,3-3 124,15-19-287,-10 8-134,12-14-872,-13 13 300,0 0-195,0 2 5,3-5 145,-7 7 39,2-1 97,-8 9-23,-5 3-138,0 2 534,-2 1-856,-1 2-41,-3 0 543,-8 2 238,-1 3 120,-12 6 3,8 0 7,-10 11-46,13-2 38,0 1-6,9 0-792,7-6-525,3 1-154,5 2 124,6 0 110,5 3-391,7-1-8644,23 10 8391,-16-10 0,3 0 0,-27-12 0</inkml:trace>
  <inkml:trace contextRef="#ctx0" brushRef="#br0" timeOffset="16625">1654 12291 18748,'31'-30'1421,"1"0"0,-1 0 1,7-2-1,3-2 1,0 0-1,-3 5-591,11-7 1,0 2-1731,-4 2 0,2-1 0,-2 2 1160,5-3 0,-3 3-71,-12 7 0,2 1-230,0-1 1,2-1 0,-1 2 153,8-6 1,0 1 73,-6 3 0,3-2 1,-2 3-412,7-5 0,-2 1-152,3-2 1,0-1 397,2-1 0,1-1-3,-17 10 0,1-1 1,-1 0 9,2-1 1,0 0 0,1-1 11,1-1 1,0 0 0,0 0 0,2-1 1,1-1-1,0 1-5,1-1 0,2 0 1,-1 0-11,3-1 1,-1 0-1,2 1-15,0-1 1,1 0 0,0 1-16,1-1 0,1 0 0,1 1-21,-1 0 0,2 0 0,-1 0-13,0 0 1,1 1 0,0 0-16,-1 0 1,0 1-1,2-2 35,-1 2 1,2-2 0,0 1 0,-2 1-20,0-1 0,-2 2 0,2-1 24,-5 2 0,2 0 0,-1 0 0,-5 2 21,15-7 1,-6 2 357,-5 3 1,0-1-119,6-5 0,-4 0-37,-16 10 1,-2 0 56,3-3 0,-5 0 372,-6-3 1014,-13 5-1740,-10 1 1185,-9 3-2743,-8 0-531,-7 2 359,-6 2 931,-2 2-609,-14 1 266,11 4 437,-9 2 3618,16 2-2061,0 2 542,1-1-467,2 2-52,-7 0 60,9 1-585,-7 2 107,17-1 34,2 2 293,7-1 40,4 1-1331,5 1-407,16 3 455,2-1-645,16 1 754,0-1-89,10-1-162,8 2 204,-26-3 1,1 0 661,2 1 0,1 2-1258,1 1 1,0 0 1081,1 3 1,0 0-159,0 3 1,-1 1-657,0 2 0,-1 2 308,-1 1 0,0 5-1325,8 16 1,-1 5-450,-12-9 0,-2 1-2640,5 11 1,-3 1 4793,-15-18 1,-4-3 0,2 4-1,-7-14 1</inkml:trace>
  <inkml:trace contextRef="#ctx0" brushRef="#br0" timeOffset="20950">15399 6303 23842,'-56'-15'-156,"-1"0"0,4 1 0,5 5 1118,-1 12-382,-9 5 1,-4 3-235,20-4 1,0 0-687,-4 2 1,-3 0 0,3 0 520,-1 1 1,3-1-48,-4 1 1,-1 0 390,-4 1 0,-1 0-179,-3 0 0,-2 1-458,18-4 0,-1 0 1,-1 0 132,-1 0 0,-1 0 1,-3 0-50,-5 1 0,-3 0 0,-2 0 0,3 0-349,-5 0 1,2-1 0,-3 1 347,3-1 0,-3 0 1,-1 0-1,5 0-36,0-1 0,3-1 0,-4 1 50,4-1 1,-5 1 0,-3 0-1,3-1 1,4 1-300,-6 0 1,5-1-1,-3 2 292,9-3 0,-5 2 0,0-1 0,3 0 0,8 0-24,-13 1 1,7 0 82,3-1 0,1 0 431,-9 1 1,3-1-398,15-3 1,2 1 27,-6 0 1,0-2 171,3-5 0,2-2-276,-7-3 765,7-5 1,3-2-1334,9-7-715,-1-10-293,14-8-604,5 8 158,3-10 417,10 5 698,-1 10 280,6-4 581,-3 14 2753,0 2-1702,-1 3 3759,0 3-3192,0 1 279,-4 4-928,0 0 100,-4 4 107,-2 12-1623,-1-3 98,-2 13-247,-1-5 277,-4 12-241,3-5-228,-4 8 118,2 5-302,0 1 1230,1 11-321,4-14 7,2-3-362,2-3-167,4-7-218,3 6-257,4-8 211,6-1-80,24 8 450,-3-6-720,-8-8 0,1 0-361,24 5 1849,-19-8 0,-2-1 0,3 1 1,1-1-1</inkml:trace>
  <inkml:trace contextRef="#ctx0" brushRef="#br0" timeOffset="23068">9256 7537 23307,'-2'-3'-5912,"1"0"10136,1 3-2464,-39-21-7872,29 16 5745,-30-16 1361,38 21-286,0 0 402,-1 2 1283,1 0-167,-3 2-1588,0 0 4193,1 0-3065,-3-1-565,4-2-1201,-2 0 0,1-1-998,-1 0-281,1 0 179,0 0-175,1 0-185,1 0-2608,0 0 2476,2 3-1610,1-1-1686,2 3 4642,0-1 0,-1-2 0,-1-1 0</inkml:trace>
  <inkml:trace contextRef="#ctx0" brushRef="#br0" timeOffset="23831">9096 7719 20121,'0'-7'2794,"0"2"-2141,0 5 2492,0 0-2269,2-64-5043,-2 44 4193,1-15 0,0 3 801,-1 27-1125,1 2 257,0 2 590,1 2-1195,2 3-444,2 13 561,0 0 2,3 11-190,0 12-233,1 10 160,-2 3 1780,0 0-1948,-3-13-4058,4 15 3869,-3-15-93,4 8-252,-3-21-458,1-4-799,-1-4 2703,0-1 0,-4-10 1,0 0-1</inkml:trace>
  <inkml:trace contextRef="#ctx0" brushRef="#br0" timeOffset="24123">9168 7986 18616,'-10'-47'720,"0"0"1,0 3 0,3 6-606,6 6 424,1-1 596,1-14-665,2 11-30,1-9 219,3 6-825,-1 12 524,2-5-60,-1 15-37,1 2 48,2 3 37,2 2 112,2 2 29,4 3-3569,2 2 3253,2 2-255,3 5-4,3 3-148,19 14-184,-9 0-170,15 10 148,-24-10 0,-1 0-2446,18 14 2573,-16-11 1,1 2-87,-1 1 0,0 1-1698,13 15 1778,-16-15 0,-2 0 838,1 9-1103,-9 10 438,-16-14-1013,-14 6 1482,-17-16 79,-3-8 1,-3-1 306,-24 6-356,19-7 0,-1-2 1420,-18 3-1042,4-4-119,3-3-308,7-4-532,7-1-1164,7-4-1100,8-3-5691,7-2 8052,7-2 1,6 4-1,3 3 1</inkml:trace>
  <inkml:trace contextRef="#ctx0" brushRef="#br0" timeOffset="24496">10253 7294 21468,'-46'-8'289,"-1"0"1,4 0 0,8 3-309,14 6 157,8 1 105,0 3 41,9 0-217,2 2-132,1 0-100,1 1-2,0-1 60,1 6-184,3 1-252,-1 1-64,4 1 80,-2-5 140,1 2 159,2 0 215,7 7-89,-1-3 7,18 10-29,20 5 53,-6-4-212,-7-7 1,0-1 221,1 1-135,8 5-14,-24-10-76,-8-1-15,-8-1-124,-38 10 793,2-8-272,-1-4 0,-2 0 296,-17-1-969,-1 0 891,-2-2-18,2-2-483,-13 0-1433,6-4 1580,-3-3 1,28-1-1,14-1 1</inkml:trace>
  <inkml:trace contextRef="#ctx0" brushRef="#br0" timeOffset="24963">10645 7330 22877,'0'-4'1533,"0"1"1647,0 3-2482,12-25-414,-5 27-521,17-5 258,-11 29-485,13 23 6,-10-17-317,9 22 336,-11-23-249,2 6 84,-9-15 330,-2-4-92,-3 0 624,-2-4 295,-10-1 58,2-7 103,-6-3-122,4-6-233,0-3-156,0-4 465,-3-12-797,3 3-3444,-6-26 3166,7 12-92,-2-15-544,3 8 862,0-4 127,0 0-1974,0-3 2271,0 2-1384,2 2 1400,0 4-10,2 3 6,2 4 304,0 4-282,4 3 88,3 3 1603,4 3-1305,7 3 2489,4 3-2074,21 4-218,-6 6-161,17 7-607,-13 12 0,-1 3 2294,12 10-2574,-4 3 0,-2 2-470,-6 2 111,-15-12 0,-1 1-1042,12 20 256,-11-10-45,2 8 194,-11-15-125,-2-1-5259,4 16 6522,-9-14 1,2 3 0,-9-22-1</inkml:trace>
  <inkml:trace contextRef="#ctx0" brushRef="#br0" timeOffset="25113">10766 7432 23375,'-3'-45'-574,"0"1"0,9-2 0,7 9 609,22 17 996,17-3-688,-10 10-741,2 2-989,0 3-6458,-5 1 7874,-6 3 1,-16 1 0,-8 2 0</inkml:trace>
  <inkml:trace contextRef="#ctx0" brushRef="#br0" timeOffset="25637">9128 8749 15312,'-42'6'484,"0"0"1,0 0 0,-17 2 0,4-1-584,18-2 0,3-1 750,-25 3-2581,12-4 2219,11-1 1488,0-1-1630,19-1 11,9-4-226,27-2 216,20-6-1319,20-3 1403,-21 4 0,3 1 173,8-2 0,3-1-285,6-1 0,3 0 159,-18 5 1,1-1 0,4-1-52,6 0 0,4-1 0,2 0 1,-3 1 106,6-2 1,-3 1-1,4-1-277,-16 4 0,1-1 1,2 1-1,2-2 1,1 1-143,2-1 1,3 0-1,2-1 1,-1 1 0,-2 0-1,-4 0-341,4 0 1,-5 1 0,0 0-1,4-1 264,-4 1 0,5-1 0,1 0 0,0-1 1,-4 2-1,-6 0-157,7-1 0,-6 1 1,-1 0-69,-2 1 0,-1-1 0,0 1-270,17-4 0,-2 0-160,-6 2 1,-3 0-442,-4 1 1,-3 1-2582,-8 2 0,-3 0 3838,19-4 1,-27 6 0,-12 2 0</inkml:trace>
  <inkml:trace contextRef="#ctx0" brushRef="#br0" timeOffset="25921">8508 9660 14736,'40'-26'384,"0"-1"0,0 1 0,-1 1 0,-1 0 1,-1 3-84,0 1 1,2 1-57,6-1 1,4-2-1,0 1-278,-8 4 0,-2 0 1,4 1 110,13-7 0,5 0 0,-3 1-13,-12 6 0,-1 1 1,0 0-8,3 1 0,0-1 0,0 0 18,1 1 1,0 1 0,0-1-56,0 1 1,1 0 0,0 0-16,-1 1 1,1 1 0,-1-1-7,-1 1 0,0 0 1,1 0-204,-3 1 0,1 0 0,-1 1 191,-1 0 1,-2 0-1,1 1 256,18-5 0,-2 2-271,-4 0 1,-2 1-43,-5 2 0,-2-1-102,-4 2 1,-3 1-279,-5 1 0,-2 0-4008,23-2 4317,-9 4 0,-24 2 0,-4 1 0</inkml:trace>
  <inkml:trace contextRef="#ctx0" brushRef="#br0" timeOffset="74907">1140 13877 15815,'-45'11'468,"1"0"0,-1-1 0,-15 5 0,6-1 295,1 3-107,8-1-261,-11 7-242,29-5-57,13 0-103,33-11-44,24-5-212,4-6-900,13-3 1191,-3-3 0,3-1-1382,-10 2 0,1 0 1348,-5 0 0,3-1 1,-1 1-22,8-1 0,-1 0-411,0-1 1,5 0 425,-9 2 1,7-2-1,0-1 1,-5 2 38,-5 0 0,-3 1 1,2 0-448,5-2 1,5-1-1,-2 1 1,-6 0 349,4-2 1,-6 1 15,-1 0 1,-1 0-437,-5 0 1,-2 0 468,-4 1 1,-1 1 1310,20-9-1296,-13 3 661,-13 3-614,-13 2 2544,-15-1-2289,-47 0-83,6 2 1196,4 5 0,-1 1-1051,-12-1 40,-1 1-12,2-2-28,4 0-49,5-2 104,6-1-178,6 0-45,6 1 74,5-2-192,8 4-32,3-2-29,6 5-57,1 0 53,1 1 959,3 1-811,3 1-183,15 3 12,0 1 10,11 6-22,-3 2 1,4 4-103,3 4-89,3 3-32,4 4-55,-9 5 0,5 9 0,-5-4-1623,-9-9 0,-2 1 1690,8 9 0,3 6 1,-11-7-916,-16 9-1112,-12-1-2399,-8 0-4821,-8-5 9486,-1-7 0,10-16 0,3-7 0</inkml:trace>
  <inkml:trace contextRef="#ctx0" brushRef="#br0" timeOffset="75422">5123 13379 21472,'-4'-22'107,"2"13"-5762,0 41 5638,0 5-1111,0 2 1005,-2 3 729,0 3-953,-1 1-252,1 2-420,1-2-567,2-1-682,2-3-1072,4-4 3340,5-1 0,-3-18 0,0-2 0</inkml:trace>
  <inkml:trace contextRef="#ctx0" brushRef="#br0" timeOffset="76089">5564 13490 10853,'0'-4'3271,"0"0"1411,0 4-4625,-30-25-1,20 24-17,-24-16 0,27 31-22,1 3 5,0 1-10,3 2-12,1-1-12,2 2 1,0-1 11,2-1 0,3-1 17,8 6 0,-2-8 5,6 3 6,-2-9 0,0-1 17,3-3 5,0-3 18,1-1 4,0-1 68,8-6 73,0-5-67,-1-3 212,-3-7-179,-14 6 1,-2-5-35,-6 6 90,-5-5-156,-1 4-12,-3-3-6,-3 5 7,-1 0 4,0 2 24,-2-1-3382,3 2 3398,-1 0 62,1-4-130,4-2-161,7-7 44,10 4 11,11-1 23,7 5 6,5 0 10,5 3-746,1 3 747,1 3 10,-2 2-544,22 5 500,-24 2 2381,23 7-2365,-39 0 7,2 2 16,-11-2 17,-3-1 978,-2 0-978,-3 0 687,0 6-676,-2 3 448,-1 7-459,0 4-5,-1-5 5,1 0 0,0-8 0,1-2 5,3 7-5,2-8 0,2 4 0,1-9 12,0-1 10,3-1 6,2-3 90,21-2-62,-12-5-12,18-4-667,-18-5 651,2-1 11,-1-4-5,0 0-383,-1-3 422,-1 0 16,-1 0 236,1-8-55,-8 9 38,-3-6 257,-11 6-352,-7 6 634,-6-4-685,-6 7-5,-7 1-17,-4 1-17,-4 1 150,-3 1-212,0 1-44,3 1-73,3 2-252,6 0-711,6 1-3160,7 1 4179,5 0 0,4 0 0,2 0 0</inkml:trace>
  <inkml:trace contextRef="#ctx0" brushRef="#br0" timeOffset="78699">7878 12929 23696,'4'-30'51,"1"12"-23,9 62-6,-6-5-11,2 18 1,-8-12 4,-1 2 1,-3-1 8,-2-13 1,-2 0-7,-1 0 1,-2 0-1379,-2 4 0,-1 0 1415,-6 14 6,1-15 947,7-18-947,0-5 541,3-3-474,2-4 338,2-3-275,1-1 1609,1-5-1733,1-2-24,0-5-4,0-2-12,0-4-6,0-1 17,2-3-28,2-1 12,1-1-1,3 0-11,1 1 1,3 0-7,1 2 1,1 1-1,2 3-5,2 2 0,0 4-16,14 0 16,-6 5 0,35 0 0,-26 7-3392,19 2 3392,-22 5 5,1 1-16,1 2-11,-1 3-527,0 0 515,-4 1-5,-4 0-11,-6 0-1,-8 8 51,-10-6 0,-9 5-11,-11-9 0,-7 1 11,-8-2 11,-23 4 0,9-5 1116,17-5 1,-1-1-1133,-13 0-1,2-1 12,2-2-62,5-2-79,5-2-196,6-3-481,6-2-4139,6-13-4352,7 4 8706,4-6 1,3 12 0,0 3 0</inkml:trace>
  <inkml:trace contextRef="#ctx0" brushRef="#br0" timeOffset="79430">8711 13136 18246,'-3'-1'3713,"1"1"-7345,2 0 3761,-62 11-17,39-1-606,-13 0 0,1 2 578,19 6 1070,2 1-1115,0 2-16,2 1-23,2 11 11,5-9 0,1 8 2254,5-11-2282,4-1 6,3 0-12,5-4-10,2 0 21,5-3-27,3-1-11,4-1-12,6-4 2556,1-1-2550,4-3 28,0-3 22,1-4 23,11-11 17,-17 2 5,4-8-6,-23 6 39,-7 0 17,-12-8-50,-5 6 1,-11-5-7,-2 7 6,-3 2 57,-12-4-40,11 4 0,-6-1 11,16 6 833,3 1-839,4 2 74,-1-2-90,6 2-17,0-2-17,5 2-34,1-1 23,4-1 6,10-2-6,1 3 0,9-3-6,-3 4-3386,4 0 3398,1 0-138,2 1 138,-1 1-6,1 1 0,-3 0-2219,1 0 2213,-2 2 6,0-1-134,-1 1 117,1 0 6,-1 0 0,-2 2 2136,-1 1-2131,-2 3-16,-3 2 11,-3 1 150,-3 1-139,-3 1 17,-4 2-6,-2 1 11,-3 2-5,-1 1 3291,-3 1-3291,-4 8-12,3-7-16,0 5 5,5-9 317,2-1-317,5-2 12,2 0-28,5-1 5,3-3 6,13 3-23,28-2 34,-10-1-384,15-4 395,-26-7 0,-2-2 29,8-9-12,-15 2 33,3-6 85,-17-3-62,-6 3-11,-3-4 0,-8 5 5,-2-1-16,-7 0 11,-4-2 84,-13-7-73,6 6 372,-9-5-388,11 9-7,1 3-10,2 2-7,1 1-16,3 4-5,1 1-12,4 3-17,2 2-5,2 0-22,1 2-91,-1 4 7,1 1-471,1 11-124,3-4-660,4 6-1748,4-3 3120,7 2 0,-6-8 0,2 0 0</inkml:trace>
  <inkml:trace contextRef="#ctx0" brushRef="#br0" timeOffset="79721">9901 12954 19844,'-4'-41'323,"0"0"0,-1 4 0,2 8 1184,3 19-1362,0 3 1064,0 2-1158,0 2 611,0 2-628,0 26-1607,0-7 1584,0 26 6,-4 10-1401,0-8 1375,0-14 1,-1 1-687,-3 16 645,-1 2-1537,0-1 1369,2 0-112,2-1 1204,2-1-1944,3-4-4957,11 11 6093,1-13 0,1-8 0,-5-17 0</inkml:trace>
  <inkml:trace contextRef="#ctx0" brushRef="#br0" timeOffset="80013">10210 13042 21079,'-45'1'345,"1"0"0,3 0 1,5 2-38,6 9-17,-2 3-17,1 1-4812,0 3 4807,-5 9-298,13-6 85,0 6-6,15-10 0,5 1 535,3-1-512,5 0-95,4 0 72,6 0 2133,4-1-2155,4 0-1060,5-2 1060,3-1-956,4 0 928,1-2-16,23 2-24,-12-5-10,-15-4 0,2-1-233,5-1 0,0 0-76,-6-1 1,1 0-470,11 1 0,2-1-573,-11 1 1,1-1 1400,6 1 0,-2 0 0,5 0 0,-2 1 0</inkml:trace>
  <inkml:trace contextRef="#ctx0" brushRef="#br0" timeOffset="80488">7191 14097 6923,'-54'9'53,"0"0"1,1-1 0,1 1 0,1-1 0,3 0 586,-6 0 1,1 0-568,2 1 0,0-1-6,1 0 1,1 0 2,0 1 0,0-1-198,0 1 0,-1 0 248,-1 0 0,1 0 42,-1 0 1,1 1 386,1-1 0,-3 1-137,-6 2 1,-4 1 0,4-2-245,3 0 0,0 1-28,5-1 0,-6 1 0,1 0 0,10-1-107,8-3 1,4 1-37,-19 4 1,7 0-138,22-5 67,4 0 1977,21-3-1069,25 0-404,6-2 716,23 0-845,1-2 26,-10-4 1,7-1 0,-2-1-287,1 1 0,2-1-22,3-1 1,5-1-1,-1-1-3,-2-1 0,0-1 0,-2 1-560,-9 2 0,-2 0 0,3 0 540,-1-1 0,4 0 1,-1 0-1,-1 0-316,3 1 0,-2 0 0,1 0 319,4 0 0,0 0 0,1 0-378,2 0 0,1 0 1,1 0 381,-15 2 0,0 1 0,1-1 1,4 0-1,5 1 0,4-1 1,1 0-1,1 0 1,-4 1-5,2-1 0,-3 1 0,0 0 0,4 0-36,-11 1 0,3-1 1,1 1-1,0 0 1,-2-1-1,-2 2 30,8-2 1,-2 2-1,-2-1 1,1 0-4,0 1 1,0 0 0,0-1-1,4 1-3,-9 0 1,4 0 0,0 1 0,1-1 0,-1 0 0,-3 0-98,11 0 0,-3 0 1,-1 0-1,4 0 104,-3 0 1,2 0-1,2 0 1,-1 0 0,-1 0 2,-4 0 1,0 0 0,-1 0 0,-1 0 0,-2 0 2,0 0 1,-3 0-1,0 0 1,2 0-6,-3 1 1,1-1 0,2 0-1,-1 0 1,-2 0-62,7 1 1,-2-1 0,0 0-1,0 1-225,-4 0 0,1 0 0,-1 0 0,2 0 290,8 0 0,3 0 0,-2 1 0,-6-1 0,11 1 0,-8 0 0,-14 0 0,0 0 0</inkml:trace>
  <inkml:trace contextRef="#ctx0" brushRef="#br0" timeOffset="88813">10246 12080 18671,'40'-47'321,"0"0"0,-2 4 0,-3 7 450,-1 14-514,4 0 48,2 0 1,3 1-4082,13-7 3840,-11 7 1,0-1 20,6-1 358,0-2-398,1 0-17,0-2-14,-14 8 0,1-1-3,2-1 0,1 1-3,-1 0 1,0-1-7,-3 3 1,-2 1-1912,9-3 1920,-5 2 90,0-1-34,-17 7-5,-3-1 2057,-24 4-2147,-18-1 5,-2 0 34,-11 2 6,7 2 526,1 1-493,0-2 68,-6-3 3348,11 2-3287,-5-8-106,18 8-12,1-3 9,6 5-42,2 2-11,2 0-6,1 2-22,3 0 62,7 1-29,-1 1 40,16 2-18,-7 1-4,9 4 60,11 4-60,-7 0-12,16 5 0,-12-2-17,3 2-3398,0 2 3393,2 3-31,-15-5 0,2 5-1312,9 15 0,-2 3 972,-11-12 1,-2 1-264,4 12 1,-9-1-1373,-21-3-1097,-8 2-2275,-8-2 172,-3-4 5200,1-6 0,10-12 0,3-6 0</inkml:trace>
  <inkml:trace contextRef="#ctx0" brushRef="#br0" timeOffset="89173">13054 11383 15301,'-1'-4'3092,"-1"0"213,2 4-2834,-41-65-5664,26 43 5352,-9-15 1,1 2-957,14 22 1027,0 3 713,1 2-803,1 3-51,-3 2 90,-32 17-140,12 0 72,1 0 1,0 1-78,-9 13 2,7-6 1,-2 3 633,-8 8 1,1 1-665,7-6 0,1 0-811,-1 3 1,7-2 798,11-4 6,9-1 6,7-4-18,20 7-4,2-9-7,18 4-173,-2-7 156,7-1-24,-9-4 0,1 0 41,24 4-61,-21-5 0,0 0-140,19 3-78,-1-1 756,-19-3 0,3-1-2874,7 1 0,0-1 2420,-6-1 0,-1-1 0,-7 0 0,-5-2 0,-10-2 0</inkml:trace>
  <inkml:trace contextRef="#ctx0" brushRef="#br0" timeOffset="89554">13886 11335 13593,'0'-4'4358,"0"1"-1250,0 3-2397,-71-56-3286,39 40 2718,-12-15 0,-1 5 114,13 22 87,-24 6-249,23 2 691,-16 3-753,29 2-5,3 1 48,2 7-59,6-3 1483,2 13-1495,8-11-5,4 7 1113,3-8-1101,5 1-7,5 1 1,2 0-6,6 0-6,19 10 6,-6-7-1217,16 9 1217,-15-10 0,1 1-777,13 9 760,-14-7-131,8 6 126,-19-8-1,-6 0-5,-1 7 1126,-13 0-1098,-6-2 0,-15-3-16,-9-9-7,-5-1 12,-5 0 11,-4-4 6,-21 3-113,-5-7-66,-1 1-394,26-7 0,2-2-671,-1-3-1602,-5-8 2840,18 0 0,11 7 0,2 0 0</inkml:trace>
  <inkml:trace contextRef="#ctx0" brushRef="#br0" timeOffset="90205">14559 11340 20194,'6'-43'224,"0"0"0,0 4 0,-6 9 1295,-11 21-1362,-2 2 470,2 1-380,-6-1 60,8 4-284,-2-1 840,8 3-919,2 1 62,0 1-12,-1 0 23,-2 3-6,0 0 11,-2 0-16,-1 0 0,0-1-1,-1 0 29,1-1-17,-3 1-12,1-1 1,0 0 5,4-1 17,1 0-11,1-1 33,-3 0-39,1 0 1,-4 0-1,1-1 0,-2 0 6,-2-1 39,-8-1-51,6 2 23,-11-1-3420,12 1 3398,-1 1-17,8 0-45,2 0 50,3 0 29,0 0-23,2 3 16,-1-2-10,2 3 3380,0-1-3374,0 0-1,0 1-6,0-1 1,1 2 5,-1 10 6,0-4 5,0 10-22,-2-6 28,0 3 0,0 2 0,-1 0 12,-1 2-18,0-1-5,0 2-12,0 1 18,2 1-23,0 1 0,7 24 0,1-17 11,9 17 23,0-23-23,3-2 0,2-1 6,2-1-28,1-4 11,1-1 11,-2-3-801,-1-2 779,-2-3-95,2 0-29,-7-5-122,1-1-180,-7-3-336,0-3-526,2-3-1182,0-3-3087,1-5 4917,3-3 0,-7 7 1,0-1-1</inkml:trace>
  <inkml:trace contextRef="#ctx0" brushRef="#br0" timeOffset="90405">14308 11531 17814,'40'-18'-272,"0"1"0,0-1 1,15-6-1,-6 5-2253,-12 11-169,2 1 2608,6-1 1,-22 4 0,0 1-1</inkml:trace>
  <inkml:trace contextRef="#ctx0" brushRef="#br0" timeOffset="91440">10785 15078 18173,'-4'0'-476,"1"0"1899,3 0-1187,61 22-2012,-22-13 1832,6 3 0,4 1 5,13-8-33,-17-3 0,7-2 0,-4 0-1570,1-1 1,1-2 1535,2 1 1,4 0 0,-4-2 97,-5-2 1,-3-2-107,3 0 0,-1 0 0,0-1 0,0-1-674,0 0 1,-1 0 675,0-1 1,-1 1 0,-1-1 0,-1 0-1,-2 1 1,-1 0 0,-2 0 0,0 0 2,-4 1 0,-2 0 9,25-7 2000,0-7-1949,-30 11-12,-3-6 0,-33 12 6,-8 1 16,-9 1 23,-6 0 23,-4 1 72,-2-1 51,0 0 391,-11-5-290,14 0 1329,-13-9-1397,32 6-201,-1-4 2253,19 7-2287,4 3 1053,5 1-1053,2 0 198,2 1-204,2 1-11,2 2-5,0 0-6,3 3 6,1 1-12,3 5 0,1 3-5,4 4-11,0 3-23,0 2-3431,-2 4 3336,-2 3-73,-3 2-2409,-5 2 1984,-5 1-1074,-4 0-1235,-5 1 2947,-4 4 0,-1-17 0,-1-2 0</inkml:trace>
  <inkml:trace contextRef="#ctx0" brushRef="#br0" timeOffset="92237">13773 15106 12378,'-18'-49'517,"0"0"0,1 4 0,3 7 2325,6 16-2523,1 3 1371,1 6-1247,1 1 592,2 7-1013,1 3 3244,1 7-3227,3 4 89,-1 4-94,2 4-12,0 3 28,2 15-44,-4-4 0,2 10-2231,-3-9 2208,0 1 12,0-1-6,-2 0 11,0-1 28,-3 6 5,0-11 79,-3 5-5,4-20 268,-4-4 1916,4-11-2263,-2-6-3375,4-5 3386,1-4-5,1-4 112,5-33-96,-1 16-39,0 7 0,1-1 12,3-8-342,1-3 336,2 0 28,1 1-17,1 3-6,0 4-5,1 4 11,-1 3-2172,1 5 2149,-1 4 2140,8 0-2134,3 8-11,3 3-11,1 7 11,-3 7 0,1 2 11,1 7-11,1 2-11,11 14 11,-10-5 11,8 10-17,-15-7 342,-2 0-359,2 13 23,-10-11 0,1 8-5,-10-8 21,-3-9 18,-3 1 56,-3-9 44,-2-6-55,1-1 3380,1-8-3414,3-2-23,1-5-5,0-4 34,2-2-18,3-14-16,1 5-23,5-10 40,8 1-23,-1 8-22,7-4-3381,-5 13 3403,1 2-213,-1 3 202,-1 3-11,-1 2-50,12 3-2197,-9 5 2169,9 2 2041,-12 5-2120,2 3-95,2 1-78,1 4-141,3 0-184,1 2-180,3 1-1551,18 10 598,-9-8-3117,7 0 1,3-1 4533,10 1 0,-24-9 1,-2-1-1,-5-4 1</inkml:trace>
  <inkml:trace contextRef="#ctx0" brushRef="#br0" timeOffset="92840">15213 14916 18451,'-10'-44'944,"0"0"1,-2 0 0,0 8-525,-2 19 369,-4-2-514,5 10-74,0 2 119,1 4-113,-8 3-51,6 5-95,-6 4-22,7 2 34,-6 10-50,5-2 233,-3 7-250,7-4-6,1 1 0,2 2-28,2 22-34,8-8 40,2 8 5,7-20 0,15-6 51,-8-11 44,20-3-22,-19-14 6,7-7 100,1-13 45,1-9-862,6-14 790,-9 8-7,-6 3 93,-6 5-52,-5 9 16,0-3 179,-7 11-107,0 5-190,-4 3-27,2 6 889,-3 3-924,1 5 60,-1 3-59,0 5 5,0 4-16,1 0 5,0 2-12,2 0 1,6 8 6,0-5-1,8 5-5,1-10 11,4-2-6,4-1-3408,20 0 3403,-6-5-1,15-2 12,-14-7 0,0-6-546,-1-4 552,0-7-6,-2-4 11,-2-3-5,-4-6-1,-2-4-302,-5-6 302,-4-5 6,-4-7-5,-4-4 11,-3-5 5,-5 14 1,-1-1 886,0 11 1,-1 1-891,0-13 1,-1 2 48,-3-12 10,-1 5 0,-3 7 34,-1 8-2580,0 8 2569,-2 7-126,2 7 120,-1 5-44,2 4-18,2 4 240,1 2-279,-4 16 12,4-1-28,-3 16-1200,4-2 1228,2 6-23,0 5 1830,2 5-1858,3-6 0,1 1-16,5 24-248,-1-20 0,2 1 253,-1-12 0,1 1-123,7 12 0,2 0-208,-5-11 0,2 0 255,4 9 1,1-2-149,10 9-149,-10-19 0,1 0 733,-1-4 1,1 0-1997,2 4 1,-1-3-4033,9 8 5724,-12-11 0,-14-18 0,-2-1 0</inkml:trace>
  <inkml:trace contextRef="#ctx0" brushRef="#br0" timeOffset="93637">15807 14546 15055,'-5'-4'3417,"0"0"-2213,5 4 263,0 0-1506,-3-60-1400,15 38 1385,-8-13 1,5 2-2686,23 18 2649,3-1 40,6-1-49,-11 4 1,1 0 148,17-6-11,-18 6 0,0 1 96,6-4 66,-4 1 96,-6-1 106,-5 2 74,-6 0 514,-4-6-571,-5 4 247,-3-10-415,-3 11 668,0-3-607,-1 5 3053,0 3-3215,1 0 320,0 7-460,0 0 0,2 3-11,2 2 11,1 3-5,3 3-6,2 6-3375,3 4 3391,2 6 7,0 3-416,2 7 405,-2 2-1,-2 3 11,-2 4-11,-2 2 29,-5 1-1,-2 0 6,-4-2 5,-3-2 59,-3-10 0,-3 0 65,-5 11 5,-7 10-106,11-34 22,5-11-11,6-6 3313,1-3-3324,6-9 583,2-2-656,7-9 17,1 2 17,24-22-343,-13 15 314,16-15-5,-22 20-22,-1 3 39,-4-1 0,-1 4 5,-4 0 0,-2 4-5,-2 1 0,-2 3-6,-1 1 28,-1 3-33,-1 0 314,1 2-337,3 1 17,1 3-5,3 1-1,1 4-5,2 2 11,1 0 0,1 2-6,1 1-16,0 0 11,1 0 11,0 0 0,-1 0 22,2 0-22,-2-2 6,1 1-1,-2-4 12,0 0-3403,-1-5 3386,0-1 5,0-3-38,0-3 38,1-3-16,1-4 5,0-1 18,-1-3-12,0 0 3403,-1 0-3409,-2-1 1,-1-1 27,2-7 17,-5 5 28,0-6-27,-7 7-1,0-3 11,-1 1-27,-2-2 33,-2 0-3409,-2-1 3398,-1 0 55,-1-7-27,2 10-6,0-3 34,2 12-78,2 6-18,1 1 29,0 5-34,0 2 5,0 4 12,1 5 3386,0 14-3403,2-3-16,2 10-18,2-6 34,13 14 6,-2-7-6,11 10-9,-5-20 1,1 0-855,18 14 863,-12-12 0,1-1-5,17 13-1,0-1-11,-2-1-16,-6-1-158,0 7-44,-19-10-241,-5 4-677,-24-13-2499,-13-1 3652,-19 1 0,16-11 0,-3 0 0</inkml:trace>
  <inkml:trace contextRef="#ctx0" brushRef="#br0" timeOffset="108654">21280 2097 19120,'-33'20'695,"6"4"-611,21 9 0,2 22-62,2-7-891,2-16 1,1 1 879,1 19 17,0 4-3,0-12 1,0 2-1,-1-9 0,0 0 0,0 12 1,-1 4 22,-1-3 1,-2 3-1,0-3-627,-1 1 0,0 0 592,0 3 0,-2 4 0,0-5 1,-1-4 0,-1-1 2,-1 1 1,-2 3 0,1-2-508,-2 10 1,0 1 503,0-8 0,0 2 1,1-2-1026,-2 7 1,0-2 1030,0 2 1,0 0-9,0 0 1,0 3-260,2-6 1,0 4-1,0 5 258,3-17 0,0 3 0,1 2 0,0 0 1,-1 0-143,1 2 0,0 0 0,0 1 1,1 1-1,-1 1 133,1-4 1,1 2 0,-1 1 0,1 0 0,0 0 0,1-2 3,-1 4 1,1 0 0,1 0 0,-1-3-1,1 0-100,-1 3 0,1-1 0,0-2 1,0 1 102,0-1 0,0 0 1,0-1-1,1-2 3,-1 1 1,1-3-1,-1 0 164,0 2 1,1-1 0,-1 1-163,0 1 0,0 0 0,0 0-63,0 0 1,0 0-1,-1 0 63,1 1 0,-1 0 0,1 1-2,-1 0 0,0-1 1,0 1 4,0 1 1,0 1 0,0-1-14,1 1 0,-1 0 0,0 0 4,0 1 1,1 0 0,-1 0 55,1 0 0,0 1 0,0 0-58,0 0 1,1 0-1,-1 0-154,1 0 0,-1 0 1,1 1 168,0 0 1,0 0 0,0 0 5,1-1 0,-1 0 0,0 4-12,1-15 1,1 4-1,-1 0 1,1 2-1,0-1-11,-1 2 1,1-1-1,-1 2 1,1 0-1,0 2 1,1 0 1,-1 2 0,1 1 0,0 1-1,0-2 1,0-3 35,0 0 1,0-4 0,0 0 0,0 2 0,0 3-33,0-1 1,1 3 0,0 4 0,1-1 0,-1-1 0,0-3 0,0-6 0,-1 6 1,1-7 0,0-1 0,-1 6-3,1-4 1,0 3-1,-1 3 1,1 1-1,-1-2 1,1-3-4,-2-1 0,1-1 1,0-2-1,-1 1 0,0 1 17,0 3 0,0 1 1,0 1-1,0-1 1,0 1-11,-1-1 0,1 1 0,-1-1 0,1 0 1,-1-1-1,0-3 0,0-1 1,0 0-1,0 0 0,0 3 6,-2-2 0,1 3 0,-1 0 0,0 1 0,0 0 0,0 1 18,1 2 1,-1 0-1,0 1 1,0 0 0,0 1-1,0-2-22,-1 2 0,1-1 0,0 1 0,0-1 0,-1 0 1,1-2-3,0-4 0,0 0 0,0 0 0,0-3 1,1-2-1,-1-4 5,0 12 1,0-6 0,0 0 87,0 1 1,0 0-1,0 0-93,0-1 0,1 1 1,-1-1 1,1-1 0,-1 1 0,1-1 0,0-2 0,0 0 0,0 2-2,0 0 0,0 2 0,0 1 1,0-3-5,0 2 1,0-3-1,0 3-6,0-5 1,0 4-1,0-2 1,1-3 120,-2-2 0,1-3 0,0 0-128,0-1 1,0 0-1,0 0 179,-1 19 1,-1 0-275,1-3 0,0 0-84,0-3 1,0 0-279,1-2 1,-1-1-995,1-3 1,-1 0 1456,1 5 0,0-4 0,0 4 0,0-4 0</inkml:trace>
  <inkml:trace contextRef="#ctx0" brushRef="#br0" timeOffset="110292">22091 2546 23035,'23'-38'28,"-5"13"-5694,-21 47 5650,-1 6-35,-4 6 501,-3 6-596,-4 5-117,-2 5-180,-3 3-3464,1-2 0,0 2 3907,7-15 0,0-1 0,-3 6 0,1-4 0,6-7 0</inkml:trace>
  <inkml:trace contextRef="#ctx0" brushRef="#br0" timeOffset="111283">22546 2690 21752,'-48'16'117,"0"-1"1,8-6 0,9 3-106,14 25-12,13-15-29,2 10 12,5-7-22,2 5 11,6-10-5,3-3-1,2-2-5,5 0 5,2-4-3369,16 1 3403,-7-7 0,9 0-17,-12-8 6,-2-3 17,-1-3 10,-3-3 7,-2-2 22,-4-1-6,-4-1 6,-4-1 79,-4-10-57,-7 7 73,-8-12-73,-2 15 0,-7-4 0,4 9 12,-1 0 5,2 2 3409,-1 1-3365,2 0 12,1 1 17,2 2 6,3 1-23,2 1-51,1 1-27,3 1-51,4-2-11,2 1 0,5-3-11,2 2-6,3-1-28,12 1-28,23 1 23,-7 0 0,13 2-6,-23 1 16,0 1-66,27 2-534,-23 0 612,17 2 0,-31 0 17,-3 1 0,-4 1 11,-5 3 5,-3 0 12,-4 3 22,-2 1-11,-3 1 6,-3 0-1,-3 1-10,-3 0 594,0-1-594,-1 6-23,4-6 5,1 4-5,7-8 12,3 0-12,5-2 28,14 2-12,-2-5 12,12 1 0,-7-5 0,3-1 6,1-1 33,14-4-16,-11 0 5,8-5 22,-19 1 28,-3 0 23,-5-1 11,-5 0-5,-3-2-1,-3-1-33,-3 1-6,-3-2-11,-3 1 73,-13-6-90,1 4 45,-19-8-56,11 10 0,-5-3 78,3 5-66,10 2-6,-1 2-1,12 3 7,3 1-7,2 1 29,2-1-68,0 1-33,3-3 0,2 1-23,13-3 23,1 1-6,10-1 0,-2 1-3403,4 1 3404,2 0-1,1 0 11,0 1-16,1 1 11,0 0-265,-1 1 260,-1 0 16,-1 0-23,14 0 12,-21 2-6,8 1 3267,-25 2-3244,-4 1-12,-2 1 12,-5 9 433,-11 13-427,2-5-12,-7 9-17,4-5 11,7-7-5,-2 8 11,8-10-11,8 9 11,2-7 11,7 6-11,3-10 11,4 0-11,1-2-481,2-1 486,0-4-3228,1-2 3246,0-4 29,13-5-8,-9-4-10,10-6 16,-13-3 102,9-13-46,-11 6 28,2-9 329,-15 8-306,-4 1 6,-5 0-12,-4 1 3451,-12-9-3495,-21-4-107,1 6-34,-14 2-218,-2 17-101,8 4-1748,-15 1-611,13 7 2712,-7 1 0,24 0 0,0 0 0</inkml:trace>
  <inkml:trace contextRef="#ctx0" brushRef="#br0" timeOffset="119292">21744 4863 21528,'7'-44'889,"0"0"0,-1 4 0,-2 7-363,-3 12-151,-1 5-95,0 4-38,-1 3-69,0 2-50,0 4-50,-1 1-84,0 2-28,1 3 16,0 4-10,-3 20 22,0 1-386,-3 15 357,-1-2-55,-4 6-78,-2 5-142,-3 3-205,0 3-1093,-1 1 230,2-1-729,4 0-1893,4-3 4005,5 1 0,2-26 0,1-4 0</inkml:trace>
  <inkml:trace contextRef="#ctx0" brushRef="#br0" timeOffset="120658">22246 4828 20675,'-41'-3'24,"1"1"1,2-1-1,8 8 1951,9 32-2014,7 4 16,2 1-10,9-5-12,7-14 787,4-1-792,5-2 5,4-3 379,15 2-367,-5-8 5,11 0-1995,-11-8 2012,0-1 11,10-10 39,-11 0-5,6-8 55,-8-7 40,-7-3-17,-3-10-78,-10 9-1,-8 3 3415,-11 2-3419,1 8-7,-7-5 152,-15-4-118,18 12 0,-13-9-11,25 15-6,2 0-33,2 0-12,1 1-16,4-2-1,3 1 6,5 0-11,6 0 23,5 0-1,3 2-3403,5 2 3409,2 0-1023,1 1 1011,2 2-4,-1 1 4,-1 2 1,0 1-28,11 4 17,-10-2 5,8 3-6,-14-2 1,0 0-6,-2 2-17,-2 1 6,2 9 2912,-9-2-2867,-2 18-6,-12-13 5,-7 10 1,-4-10 6,-4 0-12,0-1 5,0-2-16,2-3 5,3-2 6,2-1 6,3-4 1536,2-1-1531,3-3 1,1-3-7,5 0 6,8-3 1,0 0-1,7-4-22,-3-1 16,1-3-5,2-3 6,-1 0-3393,0-2 3387,-1-1-728,-2-1 756,-3 0-428,-3 0 434,-4-1-1,-3 0-5,-2 0 12,-3 0 4,-2 1 18,-5-5-62,-2 6 11,-6-2 28,-10 3-27,3 4-1,-9-1-6,6 5 7,-2 1 10,-1 1 12,0 1 2821,-7 0-2816,6 1-22,3-1-11,11 1 1017,11 0-1056,0-1 22,11 0 16,1 0 731,12-1-685,35-2-34,-15 1-17,-7 1 0,2-1 2,-4 2 1,-1 0-3400,18-2 3402,13 1-5,-4-1-2274,-15 2 2269,11-1-28,-8 1 33,-14 0-11,5 1 0,-17 0 11,-4 2-6,-3 3 12,-7 6 0,-4 0-12,-8 4 2289,-12 5-2266,-13 15-6,5-5-11,-5 8 3381,18-18-3404,3 1 23,2-1-5,4-2-1,2-1 52,8 6-46,7-2-3387,2 0 3387,5-5-208,-6-7 220,2-2-2130,17-3 2152,-10-5-1486,13-4 1486,-15-5 160,0-2-149,0-2 187,4-11-154,-8 6 1,1-8-12,-10 8 11,-4 1 6,-3 0 1586,-1 0-1581,-4 1-38,-3 1-7,-4 0 1,-3 2 6,-3-1-18,-2 2 6,-3 1 2407,-1 1-2401,-1 1 5,1 2 3020,2 2-2935,-5-1-90,12 3-17,-1 0-28,13 3-40,1 1 18,3 0 11,2 0-51,19 2 23,18-1 28,1 0-12,12 0-19,-17-1 0,0 0 26,14 0-412,9 0 1,1 0 421,-9 0 0,-12 0 1,-2 1-17,-4 1-1,5 5 12,-15-2-6,0 3 17,-17 5-3095,-11 2 3106,-11 8-838,-12 1 833,2-2 164,0-2-170,11-4-6,1-1 1,4 1-18,6 20 23,5-18-144,37 19 155,-19-33 2635,36-6-2623,-22-16-1,-1-1-11,0-3 51,-6-4-12,-10 6 1245,2-7-1233,-13 9-1,-4 0 610,-6-6-609,-3 6 0,-6-4 310,-1 7-321,-2 2-12,-1 1-17,-2 0 6,0 1 41,0 0-214,-8-2-3499,7 4 2949,-3-1-1309,9 7 2004,0 1 0,7 1 0,0 1 0</inkml:trace>
  <inkml:trace contextRef="#ctx0" brushRef="#br0" timeOffset="127651">21677 6524 20442,'0'-5'2610,"0"0"-224,0 5-2391,-2-27 16,1 29-28,-3-3 0,1 32-39,-2 15-1258,-3-7 1079,-3 4-236,-2 5-548,0 1-1367,-1 3 1637,0 6 0,7-27 0,0-2 0</inkml:trace>
  <inkml:trace contextRef="#ctx0" brushRef="#br0" timeOffset="128358">22112 6637 19216,'0'-4'2963,"0"1"-343,0 3-2597,-53 7-12,32 5-2129,-10-3 1,1 3 2123,15 13 837,-2 13-860,6-7-11,1 6-6,7-12-11,4-3-5,4-2 5,3-2-89,14 1-12,8-5 90,0-2 34,13-9 27,-17-6 18,7-5-1,-10-2 3409,-2-3-3302,4-10-50,-8 5-7,-1-7 12,-9 7 96,-4-7-91,-4 8-5,-3-4 51,-12 5-68,2 5 0,-7-1 96,-2 3-73,7 2 16,-4 1-5,13 2-12,1 2 51,4-2-72,5 0-63,5-1-5,19-3-11,0 3 0,34-1 16,-28 4 1,-1 1-326,1 1 0,0 1 315,29 3-29,-10 8 6,-17-1 11,7 6-5,-15 4 11,-10-3 0,4 15 11,-14-12 0,-1 8 0,-4 1 0,-4-6 0,0 9-6,-1-11-2741,0 3 2764,1-1-1357,1 2 1328,1-2-16,8 7-39,15 5 34,-1-8-7,11-1 18,-11-17-6,10-2 2790,-1-6-2690,5-9 29,-7-10-39,-10-4 2004,-5-6-2005,-7 5 7,-1-3-12,-3-2 156,-2-24-105,-5 10-68,-2-8 0,-5 21 0,1 13-22,-4 2 11,-2 2-28,-3 3 0,-3 3 23,-17 2-46,7 3-10,-22 8-1,24-1 12,-6 6-46,17-3-32,5 2-46,5 1-33,3 0-90,4 2-134,4 1-1255,11 7-3451,14 1 4261,7 2 0,-8-11 0,-11-8 0</inkml:trace>
  <inkml:trace contextRef="#ctx0" brushRef="#br0" timeOffset="128599">23302 6731 21814,'0'-5'2806,"-1"0"320,1 5-3132,-15-58-33,10 48 39,-12-41 0,14 65-11,-5 20-51,1-2-50,-3 15-336,-1 13-1007,3-12 1144,2-14 1,0-1-537,0 14-312,1-1-398,3-3-840,1-5-3182,5-6 5579,5 0 0,-3-17 0,1-2 0</inkml:trace>
  <inkml:trace contextRef="#ctx0" brushRef="#br0" timeOffset="128878">23602 6683 19669,'0'-4'3226,"0"1"-582,0 3-3668,-64 8 1052,33 6-9,-10-5 1,-3 4-378,15 6 1,2 1 458,-15 10 5,9-7 1,1 1-35,3 2 460,-2 4-190,26 0-180,10-10 17,11 7-33,12-12-51,9-3-611,-3-3 0,3-2 533,21 4-12,-19-4 1,1 0-11,14 0-60,-19-1 1,1 0-138,17 3-19,-20-4 0,-1 2-865,11 2-2292,-2 1 2821,5 2 0,-22-5 0,-1-1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04:33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4421 3182 9063,'2'-52'1025,"-1"0"0,1 5 0,-1 4 1426,-1-5-1639,-3 4 1320,-3 3-1628,-3 2 862,-4 4-554,-22-18-633,11 25 2920,-17-8-3020,15 29 1215,-1 4-1249,-3 8-12,-1 6-27,-3 10 11,-3 9-3375,-2 7 3364,-2 8-4,21-20 1,0 0-243,1 2 0,0 0 237,1 1 0,1 0-2,-12 29-15,14-20 1,4 4-23,6 4 0,3 0 33,1-9 1,2-1-1,5 0 1,6-6 8,10-9 37,17-8-15,-6-11-1042,-2-10 1,0-5 1041,9-14 0,-4-6 1,1-4-18,-15 12 1,0-1-128,8-11 1,-1-1 126,-8 9 1,-1-2-651,7-18 0,0-2 656,-7 10 1,-1-2-11,-2 6 1,-1-2 0,0 1 515,0-7 0,-1 1-512,0-1 1,0 0 478,0 0 1,0 1-471,0 2 0,0 1-8,-2 3 0,0 0 19,2-5 0,-1 1 650,3-13-628,-7 20 1,-3 3 2624,-3 7-2627,-3 0-17,-1 18 621,-2 4-660,0 5 1615,0 6-1604,1 7 57,-1 8-62,0 6-3387,1 9 3392,0 7-435,1 8 421,0-8 0,0 4-14,0 7 0,0 3-744,0-1 0,0 2 721,1-8 1,0 1 0,1-3-4,1-5 1,0-1-151,1 12 0,3 0 80,5-9 1,1-4-5,10 16 58,-6-24 0,1-2 2217,12-2-2298,2-6-152,17-9 174,-9-8 25,-7-12 1,1-5 271,6-10-196,-13 3 0,-1-2 1051,10-15-1023,1-4 17,-3-1 11,-1-3 8,-12 12 1,-2-1 24,10-16-25,-13 18 1,-1-2 411,7-25-263,-12 25-23,-1-8-38,-15 31 224,-3 4-309,-7 3 0,-3 4 1,-4 4-1,-2 8 0,-2 4-11,-2 5-6,1 2-685,0 4 674,2 1-28,-3 15 1,8-10 224,0 10-258,11-4 39,6-13 1098,4 9-1103,14-11-1,10-5 304,15-4-276,-4-13 17,12-19-6,-19-3 18,9-13 796,-12 2-803,-1-3-1083,-3-1 1083,-1-4 7,-4-1 4,-2 0-208,-4 0 198,-2 3 16,-3 3 90,-2 1 23,-3 10-152,-1 4 6,-4 13 1047,0 8-1064,-3 7 257,0 4-240,0 6-22,-1 4-1,3 2-11,2 2-5,2 0-6,4 1-11,4-2-12,6 0-61,20 8-6,18-3-3358,5-3 3439,-23-19 1,1-3-42,17-2-588,2-3 621,-1-7-28,0-6 3,-10-11 0,-1-6 64,10-9 9,-13 5 0,-3-5 2,-11 0 1,-4 0-3,-5 6 0,0-1 2,3-10 1,0-1 2,-7 10 1,-1-1 24,2-16 1,0-1-9,-3 12 0,0-1-578,1-11 0,0 2 632,-1-14 10,-2 9-1664,-3 8 1699,-1 10 853,-1 9-870,-2 8 420,-3 7-511,0 6 1076,-3 6-1058,-5 14-6,2 4-17,-5 13 0,-3 19-28,6-8 17,4-13 0,1 2-8,3 4 0,1 1 1046,0 23-1061,3-21 1,3 2-76,4 3 0,3-1 14,-1-10 0,2 0-17,4 11 0,2-2-140,12 12-48,5-4-70,2-7-117,1-6-2411,0-5 2024,-3-6-218,-5-4-643,-4-6-830,-7-5-1361,-6-6-2173,-4-3 6088,-5-3 0,-2 0 0,-1 0 0</inkml:trace>
  <inkml:trace contextRef="#ctx0" brushRef="#br0" timeOffset="474">6002 2924 12729,'-9'-2'4789,"1"0"-3574,8 2 1899,0 0-3181,21-47-166,14 34 1,7 1 145,-10-16 1,2 2-700,20 13 0,0 7 716,-21 1 0,-1 0 14,0 0 0,0 0-17,1 1 0,-1-1-317,-1 0 1,1 0 53,24-6 0,1-1 283,-22 5 0,0-1-687,18-4 0,-3-1 745,-5-1-2218,-5-2 2353,2-6 50,-16 7 767,-1-5-655,-19 9 376,-4 3-415,-7 1 1208,-4 2-1186,-6 2 3443,-6 2-2876,-17 7-46,-10 8-504,-3 2-100,19-1 0,1 1-936,-5 4 801,-6 9-22,20-10-28,6 1 0,5-2-6,6 0 17,6 4-11,6-7 16,20 3 1,-2-12-1,13-2 18,-8-7-587,1-3 603,0-6 17,-1-3-2898,-3-3 2898,-1-1 291,-4-3-139,6-9-68,-10 7 235,5-12-174,-14 18 1,-1-2-12,-5 9-16,-2 4 128,-1 1 286,-1 4-599,0 1-17,-2 4 17,0 2 3237,0 4-3249,-1 1 464,-1 5-481,2 1 1,0 4-62,2 17 12,2-5-709,4 14 490,3-8-196,6 3-1244,4 1 320,4 2-1625,4 1 3025,6 8 0,-14-26 0,-1 0 0</inkml:trace>
  <inkml:trace contextRef="#ctx0" brushRef="#br0" timeOffset="1051">9674 2726 18426,'-34'-30'418,"-1"-1"1,0 1 0,-7-10 0,3 9-267,0 14-52,16 10-32,4 3 2149,3 1-2200,4 2 915,1 1-932,2 3 508,0 4-508,3 4-11,-1 4 5,2 4-53,5 12 0,3 3 26,3 5 643,0-1 0,3-2-644,10 0-16,19 16 16,-5-15 20,-11-13 0,2 0-17,2-2 1,-1-1 7,15 11 11,-15-12 1,0 0 0,6 5 0,-5-3 17,-5 2 33,-17-6 12,-21 1-34,-11-9-1113,-17-3 1112,4-4 7,-6-2-13,12-1 0,-3 0 1,0-2 0,-2-2-17,-14-3 1,1-2-29,19 2 1,2-1-158,-26-14-263,44 8-397,6 0-795,5-1-2735,9-1 4381,5-5 0,-3 11 0,1-1 0</inkml:trace>
  <inkml:trace contextRef="#ctx0" brushRef="#br0" timeOffset="1284">10190 2345 25451,'-44'24'-68,"14"6"-16,43 21-39,3 4-2607,2 5 2612,-9-29 1,1 1-60,1 0 1,0 1-1595,4 15 1,1 0 989,-4-12 0,-1 0-533,4 11 1,-2-2-3517,0 14 4830,-6 3 0,-3-30 0,-3-3 0</inkml:trace>
  <inkml:trace contextRef="#ctx0" brushRef="#br0" timeOffset="2108">10105 3013 13480,'0'-7'5719,"1"2"-4275,-1 5 668,0 0-1451,-16-63-4386,5 38 3924,-1-12 0,-1 1 92,-2 18 809,0 3-909,1 0-46,2 2-61,2 3-28,2 1-39,4 3-73,0 1-17,3 3 0,1 0 3381,2 2-3352,5 0-29,4 0-207,22 0 101,-3 0 5,18-1 12,-8 0 5,4-1-506,3 0 478,3-1 29,1 0 55,-1-1-1227,0 1 1317,-4-3-6,-3 1-2794,-4 0 2839,-8-1-185,-7 0 292,-9 2 284,-6-1-246,-4 1-10,-4 1 853,-2-1-859,-1 2 3241,-3-1-3241,-1 0 455,0 1-461,1 0-17,1 0-50,1 1 28,2 1-123,6 4 28,2 2-34,8 6 6,2 1-12,5 4-10,3 2-18,4 2-27,3 2-40,0 0-1150,-1 1 1021,-1 1-3041,-4 1 3036,-5 0 0,-5 0 67,-7-2-56,-9 6 213,-9-10 45,-10 4 67,-20-11-6,7-4 12,-12-2 151,8-6-118,12-4 123,-3-8-156,18 0 711,2-6-739,6 3-34,5-2-6,2-1 3376,16-10-3393,-1 6-21,12-8-1106,-4 8 1094,5 0 0,3-2-11,1 2 11,3-1 0,-1 1 11,0 2 6,-1 2 0,-2 1 11,10-2 16,-6-1-4,-3 3 10,-12 1 23,-14 7 5,-2 0 23,-3 0 11,-3 2 6,-1 1 223,-2-1-218,0 3 1094,-2 0-1088,-2 2-73,-1 1 6,-3 3-1,0 1 35,-4 10-40,2 0 0,-6 18-22,8-10-1,0 11-5,6-7-3392,0 1 3387,2 1-1490,2-1 1484,3 0-63,13 9 63,0-9-1,9 5-1746,-1-12 1747,1-4 1337,4-3-1326,-1-3 0,0-5 11,-3-2 6,-4-3 0,-1-5 1354,-3-3-1270,16-33-45,-17 16-426,11-24 448,-22 23 6,-2-1 23,-3-1-1,-2 1 23,0 0 5,-2 3 1,-1 1 112,-2 3-135,-1 2 73,-2-2-123,2 8 491,0-1-548,2 9-38,1 0 3159,0 3-3210,2 0 353,0 9-645,0 1-329,1 8-662,3 2-1865,3 2-6234,3 1 9466,0-4 0,-4-7 0,-3-5 0</inkml:trace>
  <inkml:trace contextRef="#ctx0" brushRef="#br0" timeOffset="2324">12283 2698 22246,'-4'-4'2391,"0"0"-274,4 4-1949,-66-20-112,39 21-14,-18-5 0,-1 7-2,10 33-57,13-6 0,6 6-347,14 10 0,8 2 36,-2-11 1,5-2-1380,15 6 0,7-5 50,22-5 125,-22-17 0,1 0-3384,-1-1 1,0-2 4419,25 9 0,-26-11 0,-12-3 0</inkml:trace>
  <inkml:trace contextRef="#ctx0" brushRef="#br0" timeOffset="3051">12783 2414 13219,'0'-50'775,"0"0"0,0 5 0,0 7 2141,0 10-2552,0 5 118,1-3-297,0 10 1373,0-1-1445,2 10 828,-2 3-902,1 2 3393,-2 1-3415,1 3 16,1 3 78,-1 4-100,1 0 23,-2 0-28,0-3 55,-1-2 130,-1 0-57,0-3-5,0 1 89,1-2-44,-1-4-40,0-3-106,1 0-11,0-1 0,1 5-17,0 0 11,0 1 39,0 1-16,-1 0-23,0 1-5,-3 0-1,2 3 35,-5 7-35,-2 11 6,-4 17-5,3-1 5,1 9-511,3-7 489,1 5 11,1 3-17,2 4-11,0 6-2147,2 3 2158,-1-28 1,2 1-15,-1 0 0,1 1-1277,0 0 0,0 0 1218,1 0 1,1 1-49,-1-2 1,1 0-810,1 1 1,-1-1 648,1-1 1,-1 0-993,7 31 92,0-6-455,4-3-1204,2-8-4698,0-9 7555,0-11 0,-8-13 0,-3-6 0</inkml:trace>
  <inkml:trace contextRef="#ctx0" brushRef="#br0" timeOffset="3550">12602 2907 18039,'-6'-3'3691,"2"1"-1400,4 2-2017,-1-71-279,15 47-1613,2-19 1,5 3 1539,22 27-34,18-2-1950,-15 9 1849,3 2-39,-2 1-296,-14 2 0,0 0 234,15-1-38,-12 1 1,0 0 32,6-1 296,-4 0 74,-17 0 22,-15 0 1466,-3 0-1343,-3 0 2919,-3 1-2957,0 0 1146,-5 1-1125,3 0 269,-2 0-112,-2 5-163,1 2-21,-2 6-29,2 1-39,1 3-23,2 4-33,2 2 6,2 3-12,5 0-5,18 23-11,-3-18 5,15 14-17,-9-25 29,12 3-12,-8-10 23,9 2 5,-15-12 11,-1-1 141,15-19-119,-13 5 12,13-16 12,-18 8 21,0-2 174,2-14-123,-8 9-11,0-9 17,-9 13 6,-2 1 21,-1 1 214,-3-5 55,-5-2-280,-1 3-50,-3 4-162,6 14-28,2 3-292,3 3-39,2 7-2895,5 6 3276,2 4 0,-2-3 0,-2-6 0</inkml:trace>
  <inkml:trace contextRef="#ctx0" brushRef="#br0" timeOffset="4681">13867 2706 23747,'-3'-33'-14,"0"0"0,3-16 14,16 63-17,17 13 0,-6-3-39,-2 0 0,0 1-5263,4 7 5202,6 12-12,-15-13 23,-3 1 1333,-1 12-1283,-10-2 51,-5-3 835,-10-11-696,-16-16-33,2-6 5,-9-4 6,9-8 12,2-3-18,5-6-5,3-2 3120,5-14-3153,7 7-18,7-11-33,6 11-45,19-12-39,-2 10-62,0 4 0,2 1-3020,10-1 3014,-11 9 1,-1 1-196,16-2-588,1 4 436,0 2-140,-2 3-179,0 0-162,-3 2-1787,13 1-482,-6 1 2218,-4 0 969,-15-1 656,-21 0 212,-4-2 258,-9 2 4190,-8-4-3966,2 2-123,-5-1-180,6 2-156,1 1 557,1 0-894,3 0-40,0 2-256,3-1 39,0 1-45,2 7-39,1 3-95,2 4-17,4 1-6,3-3-5,6 0-6,1 1-5,4-2-6,2 1-11,3-3-6,1-2 67,25-3-10,-12-11 44,16-9-3443,-27-4 3393,-9-5-1,-11 5 7,-3-2 22,-3-1-1,-1 0 124,-8-8 314,-19-7-320,-2 11-123,-10 3 3369,9 21-3397,9 7-3392,0 2 3364,2 7-1384,-4 12 1356,6-1-1800,-2 9 1794,9-6-241,6 12 0,3 3-246,6 6-779,5 3 1,9 1 1271,12-19 0,1-6 0,7 15 0,9-8 0</inkml:trace>
  <inkml:trace contextRef="#ctx0" brushRef="#br0" timeOffset="5530">15762 2527 21847,'-41'-6'566,"0"1"0,1 0 0,15 0-437,28 1-73,5 0-11,21-4-51,1 2-16,20-5-1105,-14 6 1,4 1 986,9-1 0,3 1-436,1-1 0,0 1 461,4 1 1,-2 1-4,-14 0 0,-1 2-14,-1-1 1,0 1 13,-3 0 1,0 0 16,-4 1 0,-1 0 542,22 2-766,-12 3-336,-14 6 331,-32 7-1640,-12 2 2015,-29 2 55,9-8 1,-1-2 337,7-2 1,-1-1-338,-11 4 0,0 0 139,-16 5-431,21-6 0,0 1 415,-14 6-87,16-4 1,3 1-49,6 0-16,3 4 11,19-9 11,7-1 2813,7-2-2852,7 0-51,28-2-64,-13-5 1,4 0-1315,13-2 1,2-2 1330,-6-1 0,0-1 3,0 0 0,-1-3-216,-1-4 0,-3-2 221,18-7 34,-22 6 0,-3-2 0,1-9-6,-10-2 40,-8-18 22,-13 8-635,-8-15 702,-10 14 67,-6-1 6,-4 2 376,-12-10-253,10 15 4,-6-6 41,17 20-883,4 4 777,5 4-73,4 3-84,2 3-23,3 1-21,3 2 38,13 2-50,1 5-17,12 4-6,12 17 360,-6 1-388,-11-8 1,-1 1 1479,11 17-1497,0 5-33,-2 5-67,-3 5-216,-15-11 0,-3 2-73,-4-10 1,-2 1-376,-1 11 0,-6 3 787,-14 7 0,-2-4 0,2-4 0,0-13 0,0 0 0</inkml:trace>
  <inkml:trace contextRef="#ctx0" brushRef="#br0" timeOffset="10261">17194 3733 18694,'-6'0'2711,"1"0"-157,5 0-2587,32-50-40,-3 35-1347,1-13 0,2 2 1179,22 20-196,-11 2 1,3 1-239,1 1 1,1 1 86,0-1 0,-1 1-1026,-4 1 1,-3 2-1574,9 2 3187,0 3 0,-24-3 0,-4 1 0</inkml:trace>
  <inkml:trace contextRef="#ctx0" brushRef="#br0" timeOffset="10601">17486 3695 16437,'-7'0'6201,"1"0"-5473,6 0 1047,0 0-1769,-30 3 10,24 5-27,-17 35-17,29-6-1693,-2-5 0,-1 1 1620,-1 17-73,-2 6-614,-3 4 222,0-14 1,-2 3-522,0 3 1,-1 1-91,-1-2 0,1 1-341,-1 8 0,1-5 274,-2 2 723,4-24 1,-1-2-359,-1-1-90,-4-4 4281,-1-13-2506,1-4 191,1-13 1305,4-12-1143,3 1-61,0-7-2359,2 5 2135,0 0 834,0 1-1053,0-1 319,1-8-380,3-2-404,2 1-55,2 3-46,3 7 3348,2 1-3415,3 1-33,4 0-39,5 2-57,3 0-122,5 3-197,4 0-347,5 3-611,4 0-2825,3 3 4209,9 0 0,-28 3 0,0-1 0</inkml:trace>
  <inkml:trace contextRef="#ctx0" brushRef="#br0" timeOffset="10942">18227 4346 21125,'-5'0'2762,"1"0"-522,4 0-2049,-17-71-1756,18 40 1604,-6-12 0,3-2 68,28-5-74,-3 8-13,-7 13 0,-1-1 2,8-17-3,-7 10 1,-1-1-15,-3 9 1,0-2 14,5-19 0,0-1 19,-7 12 0,-2 3-11,0-1 0,-1 1 39,-1-17 526,-6 26-481,-6 1 277,-3 9-361,-1 3-22,0 9-6,6 4 857,0 2-857,1 5 5,-3 24-21,4-3 10,-3 22-11,4 14-302,1-9 308,1-17 0,1 2-3341,2 20 3279,3 4 6,-3-30 0,1 0-180,0 1 0,0-1 138,1 2 0,0-1-45,0-1 0,1 1-362,3 12 1,0 1-952,-2-13 0,0-1 923,2 9 1,1-1-1283,-1-7 0,-1-3-1672,3 10 3498,3 6 0,-11-33 0,-1-4 0</inkml:trace>
  <inkml:trace contextRef="#ctx0" brushRef="#br0" timeOffset="11077">18268 4150 22071,'-21'-52'297,"0"1"0,1 4 1,12 8-371,30 20-420,21-7-17,-4 8-1419,18-4-516,-21 12 1,1 2 1726,-3 1 0,-1 0 0,24-4 1,-24 5-1</inkml:trace>
  <inkml:trace contextRef="#ctx0" brushRef="#br0" timeOffset="11269">19020 3507 21002,'0'-4'2123,"-1"0"-561,1 4-1998,-9 4-584,5 11-1640,-7 8-7171,7 8 8587,3-5 0,-1-11 0,2-7 0</inkml:trace>
  <inkml:trace contextRef="#ctx0" brushRef="#br0" timeOffset="11611">19532 3848 25601,'2'-40'225,"1"-1"1,0 3 0,-4 10-175,-3 24-51,-1 2 11,-1 1-22,0 5 28,-1 1-12,-1 7-5,0 4-3403,-2 3 3403,2 3-11,2 14 11,2-8 0,7 9-28,12-2 39,2-8-33,10 5 16,12-4-11,-7-8 0,13 4-27,-4 0-24,-13-7 3393,1 7-3504,-22-3 56,-10-4-56,-10 5-96,-9-6-168,-8 2-262,-4 0-455,-4 1-7365,-19 4-280,18-7 8805,-7 0 0,30-11 0,8-3 0</inkml:trace>
  <inkml:trace contextRef="#ctx0" brushRef="#br0" timeOffset="11794">19471 3804 24979,'-46'15'50,"4"7"-89,25 16-101,-1 7-241,0 3-927,-1 4-1381,0 4-7142,3-5 9630,1-5 0,8-23 1,3-8-1</inkml:trace>
  <inkml:trace contextRef="#ctx0" brushRef="#br0" timeOffset="12587">21681 3863 16436,'-44'-36'157,"0"-1"0,4 3 0,6 14 1091,13 28-1220,1 5 788,-22 34-802,23-22 0,1 3-23,-10 14 1,1 2-1,10-11 1,2-2-3,2 2 0,2-2-17,4 13-17,4-1-17,10-2-10,6 1-908,9-4 874,9-2-46,6-4 1203,5-4-1331,6-5-281,6-5 197,4-6 28,2-7-1186,0-8 1353,-1-6 1612,-2-9-1432,-5-6 51,-4-5 210,-5-3-154,-7-2 27,-16 8 1,-2-1 50,5-14 56,-9 8 0,-3 1 1165,-3-1-1143,-4-5-44,-8 19 3160,-4 5-3127,-16 4-3030,2 5 2851,-11 2-871,-8 12 815,10 0-1975,-10 10 1970,15-3-1345,-3 11 1316,11-5 1323,1 9-1334,12-10 605,9 11-616,15 1-28,4-1 6,12-5-146,18-6 2153,-9-7-2046,18 0 33,-18-10 50,-3-3 79,8-11 5,-15 0-10,2-12 38,-19 1 12,-6-4 5,-6-3 56,-3-2-22,-6-1-310,-4-1 299,-5 1-2126,-3 1 2209,-10-6-1453,4 10 1297,-6-3 1431,8 15-1465,0 4 11,2 4 205,-7 4-244,5 5-22,-4 5 2234,3 10-2273,5 0-533,-5 26 6,14-16-358,2 17-2901,11-17 486,6 1 3050,9 5 0,-10-16 0,2-1 1</inkml:trace>
  <inkml:trace contextRef="#ctx0" brushRef="#br0" timeOffset="12950">22572 4022 25270,'1'2'0,"0"6"5,-5 19 1,-2 3-23,-3 12 12,1-10 5,-2 6-5650,2-8 5656,4-10 1408,-1 0-1391,3-12 971,1-4-870,1-1-1,0-3 11,1-4 3359,1-2-3403,2-4 10,1-3-27,3-3 11,1-2-5,2-3-12,2-2 67,9-12-72,-4 9-1,7-6-21,-6 11 4,-1 3-10,2 1-23,-2 2 17,2 3-3420,-2 3 3381,1 2-1840,-2 2 1773,7 3-18,-6 3-21,5 3-90,-8 4-45,-1 2-118,0 4-151,0 2-241,-3 2-240,-2 2-511,-1 2-1158,-2 2-2819,-1 1 5490,0 3 0,-2-13 0,-1-1 0</inkml:trace>
  <inkml:trace contextRef="#ctx0" brushRef="#br0" timeOffset="13187">23347 4049 20940,'16'-43'890,"0"0"1,-2 4 0,-3 8-275,-6 17-157,-3 4 62,-1 3-403,-3 4-45,-2 0-28,-4 4 0,-4 2-17,-2 4 0,-4 5-6,-2 4 1,-10 14-18,8-5-10,-6 12-7,11-10-16,-1 18-11,7-10-169,1 27 35,8-26-62,7 11-650,14-3 22,1-9-774,14 8-597,-3-13-2283,4-5-3935,-3-3 7669,-2-7 1,-14-7 0,-7-5 0</inkml:trace>
  <inkml:trace contextRef="#ctx0" brushRef="#br0" timeOffset="13982">23765 4228 23842,'0'-41'492,"0"-1"1,1 4 0,-2 10-229,-3 23-85,1 2-72,1 1-35,-1 2-77,2 0 22,-2 9-23,1 5-22,0 6-22,7 8 10,0-10-44,14 13 45,-5-15 6,7 2 16,3-9 22,-5-4 7,5-3-3382,-6-7 3376,-1-3-307,1-5 324,-2-2 13,5-13 3,-8 5-6,3-9 51,-9 0-22,-4 8 16,0-4 102,-6 5 3112,0 9-3242,-5-2 465,-9 8-493,2 3 0,-9 2 18,-6 8-29,5 1 29,-7 6-46,2 8-5,11-3-39,-9 16 39,17-10-17,0 7-23,7-6-178,9 11-287,14 4 101,5 0-161,12-4-180,-1-12-421,3-3 359,-7-8 0,1-2-3446,19 1 3726,-18-4 1,1-3-589,14-3 40,-1-5 621,-2-3 476,-5-4 532,6-15-106,-16 5 247,2-10-56,-17 7 77,-4-1 74,-2 1 72,-2 2 4080,0-5-4236,-2 10-90,-1-4 603,-3 10-865,-1 3-103,0 2-77,0 3-12,0 2-157,-3 9 29,2 2-12,-4 11 51,1 17-1,1 15-38,-1 4-813,4 5 801,4-14-22,0 0 0,4 1 11,0-3 0,3-3-6,0-6 6,2 4 11,-5-16 0,-1-1 23,-5-18 22,-1-3-28,-3-15 17,-1 0-6,-1-12 840,-2-12-811,2-12-29,0-4-436,2-4 441,2 11-793,1-1 799,2-1-5,1 1-34,3 1 51,9-14-40,-2 16 20,0 11 0,1 2-14,5-2 395,8-4-395,2 12-28,-6 9 825,8 0-831,-7 10-11,0 3-22,12 5-34,1 13 6,7 14 0,-8 18 39,-13-4 19,-19-6 1,-4-1 14,-10 2-1683,-8-6 1,-5-2 1676,-15-7 6,-18 0-1160,24-17 0,-1-3 1120,-16 1-246,-11-5 151,22-5-537,-4-13-91,14 1-525,1-8-1731,19 5 3013,4-5 0,3 12 0,2 0 0</inkml:trace>
  <inkml:trace contextRef="#ctx0" brushRef="#br0" timeOffset="14337">25323 4290 26945,'15'-60'56,"1"0"0,-1 4 0,-2 6-17,-1 7-2853,-3 7 1,1 0 2824,3-23-17,-2 5 1,1 0 452,-6 21 0,-1-1-456,4-21 1,-1 0 8,-1-5 28,-3 16 0,-1 2 112,-5-4-67,-1 5-17,-4 18 0,0 15-62,2 4 928,0 7-939,3 5 17,-1 8 0,-2 24-17,2-3 2814,0 21-2797,2-8-6,1 4 0,3-11 1,0 1-134,0-9 1,0 0 115,3 11 1,2 2-675,2 3 1,2 0 559,1 2 0,2 0 16,-2 0 1,2-1-93,-1-5 1,-1-4-472,3 11-420,-4-8-749,-6-7-3166,-3-9 5019,-5-6 0,2-13 0,-3-2 0</inkml:trace>
  <inkml:trace contextRef="#ctx0" brushRef="#br0" timeOffset="14483">25193 3962 24639,'26'-43'-19,"1"0"1,-2 3-1,3 10-4123,21 22 3504,6 3-1054,4 3-8139,-3 1 9502,-8 1 0,-23 0 0,-10 0 1</inkml:trace>
  <inkml:trace contextRef="#ctx0" brushRef="#br0" timeOffset="16351">27568 3786 21030,'-6'-49'1025,"0"1"0,0 5 0,0 5-633,-4 9-129,0 8-106,0 7-51,-2 6-117,2 14 28,-3 41-17,6-3-461,4 7 1,2 6 424,3-5 0,2 2-414,0-5 0,-1 2 0,1-1 336,0-6 0,0-2 0,1 2-884,1 11 0,0 3 0,0-3-39,0-8 1,0-1 0,0-1 89,-1 0 1,1-1 0,0 1 946,1 7 0,2 0 0,-3-9 0,2 6 0,3 13 0</inkml:trace>
  <inkml:trace contextRef="#ctx0" brushRef="#br0" timeOffset="16784">27257 4306 16521,'-7'-49'1648,"0"0"1,0 5 0,2 7-1308,5 15-134,2 5-10,23-5-174,-3 10-469,23-3 458,-6 10-451,6 1 444,6 1-1481,6 0 1487,5 1-11,-29 1 0,0 0 0,1-1 0,0 1-9,0 0 1,1-1 2,-1 1 1,-1 0-7,0-1 1,-1 1-11,27-2 11,-6 1 5,-9 0 6,-8 0 6,-9 1 55,-10 1 18,-7-1 27,-5 1 12,-8 0 249,-3 1-143,-19 6-56,2 0 11,-13 6 12,8-2-51,0 3-28,3 0-40,2 1-21,5 0 482,4 0-516,5-1 1650,5 7-1633,6-4 16,5 3 1,7-5-1,6 0-5,7-2-11,5-1-933,7-2 921,5-2-14,-7-5 1,2-1-1164,20 1 1169,-18-3 0,-1 0 53,13-5-787,-5-4 882,-6-5-533,-8-4 573,-9-1 657,-7-4-556,-9-12-85,-18-3-139,-4 1 33,-32-2-28,-8 13-462,-4 1 395,1 7 6,17 9 363,4 2-391,2 4 412,-2 0-1247,9 9-342,5 3-1758,11 6 2940,8 4 0,2-9 0,0 0 0</inkml:trace>
  <inkml:trace contextRef="#ctx0" brushRef="#br0" timeOffset="17629">30309 4235 19520,'-1'-52'795,"0"1"1,-1 5-1,-1 7-341,-7 12 847,-12 1-1144,4 10-56,-9 1-45,7 12-23,-3 3-10,-1 7 5,-3 5 0,0 7-6,-3 7-3309,2 5 3292,0 6-10,2 4 669,1 4-658,3 3-17,7-2 0,2 4-485,6-10 0,2 1 482,-1 8 0,4-2-3,14 14-28,10-27 40,5-5 1879,5-6-1846,4-4 34,2-8 10,2-5 7,-4-7 5,1-7 22,-6-8-11,-2-7 13,-4-4 93,1-22-112,-16 20 1,-2-3-1229,1-11 1,-3-1 1171,-3 7 1,-2 1-6,-2 0 0,-1 2 975,-4-13-964,-4 4 22,-1 3 7,-3 6-12,-1 7 28,-3 4-23,-8 4-55,5 8-12,-7 2-5,8 8 0,0 4-17,2 4-28,-1 5-28,3 5-45,2 4-84,2 5-1901,3 4 1604,5 6-218,2 5 1674,7 3-2347,4 2-425,10 1-1437,3-15 1,3-1-6537,11 11 9799,-10-16 0,-1-3 0,-6-10 0,-8-4 0</inkml:trace>
  <inkml:trace contextRef="#ctx0" brushRef="#br0" timeOffset="18078">30689 4355 17036,'-1'-55'860,"1"0"1,0 5 0,0 8 1675,0 12-2088,1 8-78,-1 5-113,0 5-117,0 5 722,0 4-862,0 2-22,0 5 28,0 6-6,2 8 16,1 10-27,1 6 22,2 9-1118,0 7 1107,0 6 5,-1 5-5,-3-30 0,0 1 0,-1 2 0,0-1 219,-1 1 1,-1 0-214,-2 1 0,0 1-12,-1-2 0,-1 1 3,-2 0 1,0 0 2,0-1 0,0-1-9,0-1 1,0-1 13,-2 7 1,2-1 0,-4 12 22,-2 9 0,6-38 17,0-4-6,2-17 6,1-7-17,1-9 0,0-8 0,0-8-17,1-7-1233,0-6 1250,1-5 17,0-7-40,1 27 1,0-1-6,-1-2 0,2 0-3,-1-1 1,0-1-7,1-1 1,1 0 19,0 0 0,1 1-3,0-1 1,1 1 5,1 1 0,0 1-3,-1 1 1,2 0 4,5-28-10,2 4 11,0 5-23,-1 20 1,0 1 21,9-11 1325,7-8-1324,-5 23-40,3 6-2096,1 4 2097,2 5-29,17 5 23,-9 4 0,12 7-1194,-14 5 1172,-2 7 5,-2 4-14,-4 5-19,3 20 22,-11-8 2268,0 13-2274,-18 0 45,-19-2 20,-1-20 0,-4-2-822,-26 10 810,19-22 1,0-4-59,-18 1-40,0-4-83,0-4 483,10-4 0,0-2-1996,-4-4-4133,-15-8 5137,42-2 0,8 8 0,3-1 0</inkml:trace>
  <inkml:trace contextRef="#ctx0" brushRef="#br0" timeOffset="18749">31350 4281 16728,'-6'9'4335,"2"-2"-3023,4-7 1718,0 0-2980,24-64 1,-11 33-26,2-8 0,1-4 39,-3 6 1,-3 2-981,3-16 944,-3 10 0,-1-1 28,-2-10 5,-3 16 1,0-2-1359,-2-7 0,0 1 1364,0 8 0,-1 0 48,-3-4 0,-1 5-1636,-2 13 1577,-3 0-17,2 14-44,2 5 347,0 1-364,2 6 2567,0 3-2545,0 8 1400,0 6-1388,1 7-7,0 7-28,1-3 1,0 1 0,4 23 5,-2-17 0,1 0 12,8 23-7,-5-30 1,0 1-3,2 0 0,1 0-11,-1 1 0,0 0-3,1-1 0,0 0-11,0-2 0,0 2-96,5 18 1,-1-1 33,1 9 62,-3-17 0,-3-3-40,-7-9 62,-5-16-113,-3-2 96,-5-17-5,-2-3 22,-3-8 6,-9-19 28,6 4-1200,-5-13 1194,9 13 17,3-1 6,1 2 22,3 1 61,2-5-38,4 5-57,1 2 1012,4 10-1022,2 9 72,3 1-96,4 1-10,5 2-23,6 0 28,4 1-27,6 1 1362,3 1-1390,19 1 30,-20-3 0,-1 1-1693,21-3 1735,-1-5 0,-34-1-463,-4-2 474,-3-3 12,-4-2 16,-4-2 0,-2-1 17,-2 2 146,-6-13-124,2 15 79,-6-11-73,7 18-6,0 0 1616,2 5-1643,0 2 553,1 1-638,0 0 29,0 10-6,1 1-1,3 11-21,2 2-40,7 23-3588,2 11 3409,1 5-134,-2 0-1017,-8-17 518,-3 1-447,-4-2-517,-5-1-1422,-4-2-5540,-2-7 8811,0-8 0,6-12 0,3-7 0</inkml:trace>
  <inkml:trace contextRef="#ctx0" brushRef="#br0" timeOffset="18949">31890 3593 21870,'11'-11'-2458,"-2"3"0,-6 21 1,-2-5-1</inkml:trace>
  <inkml:trace contextRef="#ctx0" brushRef="#br0" timeOffset="19794">32081 3938 22307,'0'-2'1596,"0"-1"-560,0 3-1052,59 9-1329,-38 3 1345,13-2 0,-4 3 0,-20 11 40,-5 2-40,-2 0 0,-4 1 11,-3 1 412,-5-2-412,-3-1 0,-3-2 6,-1-4 56,-7 0 28,7-8 44,-2-2 252,9-7-218,3-3-22,4-3 129,4-19-214,4 4-16,6-15 28,1 11-16,4-1 697,0-3-641,13-10-68,-9 8-787,9-7 770,-10 12-3144,-2 3 3127,-1 3-11,-2 2 1,-1 5-24,-1 2 12,-1 2 0,0 4 523,-1 1-512,2 1 3375,0 4-3386,10 6 28,-3 2-22,7 6-17,-7-2-6,7 10 6,-6-5 5,2 9-5,-9-9-23,-2 1 6,-1 8 17,-5-8 11,-1 4-5,-5-10 5,-1-4 5,-2-1-5,-3-3 11,-2-2 6,-2-1-11,0-1-1,-2-1 29,-4-1-23,8-2 0,-2 0-5,8-3 5,2-1 0,0-2-11,2-3 12,2-2-7,2-2 1,3-4-1,6-14-10,-2 6 33,11-19-6,-11 21 6,3-4-11,-7 15 5,-2 5-5,-1 2-11,-1 2-23,-1 3 11,1 0 1,1 1-1,2 3 17,10 5-5,-4 2-6,8 6 34,-7-3-34,0 1 0,-2-1 5,-1 0-22,-1 0 17,-2 0 0,-1-1-5,-1 0-1,3 4 6,-4-5 11,3 3-5,-3-7 0,0-1-6,0-1 5,4-3 1,-1-1-1,5 0 1,-2-2-6,3-2 6,0-2-1,3-3 1,-1 0-6,-1-2 0,0 0 17,-3-1 5,0-1 23,-3 0 39,0-4-39,-3 3-6,-3-3 11,-3 4 6,-1 1-17,0-1 62,-2-2-56,1 5 5,-3-1-16,2 6-6,1 1-39,-1 2-17,1 0 11,-1 8 0,0 0 12,-1 9-1,1-1-11,0 2 0,-2 2-50,0 1-50,-1 3-51,0-1-79,0 2-55,0 1-96,3-1-229,0 2-314,2 0-392,3-1-7086,9 6 8419,2-7 0,-3-5 0,-3-10 0</inkml:trace>
  <inkml:trace contextRef="#ctx0" brushRef="#br0" timeOffset="19964">33109 3749 14457,'-10'-40'226,"0"0"0,0 3 0,5 10 2176,6 22-2620,1 3 1296,2 2-1582,1 4 562,1 4-1530,1 4 1189,0 7 283,1 5 0,-4-10 0,-1 0 0</inkml:trace>
  <inkml:trace contextRef="#ctx0" brushRef="#br0" timeOffset="20245">33412 3872 19703,'-6'-11'2817,"0"2"-1602,6 9-173,0 0-1014,-39-26-17,31 24 6,-27-18 0,42 33-12,1 2 12,1 4-11,1 3-12,7 19 1,-5-8-832,5 14 820,-6-12-5,-1 1-12,0 0-635,-1 14 596,-4-14-11,-1 8-23,-5-19-16,-3-2-50,-4-5-119,-3-4-1478,-12-4-1411,2-5 3181,-11-6 0,19 0 0,0-3 0</inkml:trace>
  <inkml:trace contextRef="#ctx0" brushRef="#br0" timeOffset="20408">33144 3889 20702,'9'33'-1157,"1"0"0,3 25-3351,-19-30 3144,1 3 1,2-14-1,2-2 1</inkml:trace>
  <inkml:trace contextRef="#ctx0" brushRef="#br0" timeOffset="20751">33598 4067 25494,'31'-53'107,"-5"10"-96,-18 40-22,-2-1 16,2 0 29,0-3 0,-1 0 5,0-2 34,-2-1-40,-2 1 23,0-2 6,-2 3 11,-1 0 5,0 1-16,-1 2-18,-1-1-4,-1 3 16,-1 0-28,1 1 5,-1 2-16,1-1-23,1 1-5,0 1 17,0 2-6,0 2 5,0 4 12,2 2-11,1 23-12,1-10-11,4 17 6,1-16-50,1 1-401,1 0 76,2 1-556,0-2-1404,1 0 2346,1 2 0,-6-13 0,-1-1 0</inkml:trace>
  <inkml:trace contextRef="#ctx0" brushRef="#br0" timeOffset="21903">3263 6070 30352,'-50'1'483,"1"0"0,-1 0 0,-12 15 0,-1 8 0,13 5-483,21 4 0,6 5-947,-4 2 1,0 3 0,6-2 615,9-4 0,6-2-82,5-2 1,3-2 523,6 10-841,8-4-301,6-6-365,6-4-285,4-6 904,4-5 400,5-6 214,1-5 280,3-4-1,1-7 333,-2-5 244,-2-7-444,-12-8 0,-2-3 176,5-9-754,-9 5 1,-5-1 457,-6-7-212,-4-3-1002,-5-2 969,-4-3 139,-5-2-200,-2 11 0,-3-1-126,2 10 0,-1 0 107,-4-10 1,-1 0-145,-8-13 84,-1 5 154,-8-6-9,-2 16-111,1 8 99,4 19 2394,9 17-2091,-2 7-254,0 10 5,-1 9 1704,1 7-1685,0 7-465,4 6 278,4 4-197,6 3-459,9-13 0,3 1-551,1-11 0,2 0 50,4 13 1,3-1-1944,-2-16 0,1-3 3325,11 23 0,-11-25 1,-6-12-1</inkml:trace>
  <inkml:trace contextRef="#ctx0" brushRef="#br0" timeOffset="22384">3692 6589 13039,'8'-54'817,"1"1"1,-2 5 0,0 7-225,-1 15-161,-1 6 1286,-1 6-1584,-2 6 1000,1 3-1116,0 5-6,1 5-15,2 5 28,6 24-21,-1-2 6,-2 7 1,-1 13-1,-1-2-24,-3-8 1,-2 0 0,1 2-1,1 13 1,0 4-1,-1-2-8,-3-10 1,-2-1 0,1-3 389,-2 9 0,0-2-413,0 2 0,1-1-684,-1 0 0,1-1 686,1-3 1,0 0 15,0-5 1,1-1 19,0-5 1,0-1-2,2 23 33,-1-15 185,2-10-47,-2-18 2159,-9-20-2277,0-12-11,-8-20-1,2-1-16,0-7 312,-3-7-335,1-5 9,4 10 0,0-3-6,3 10 0,1-1 3,-3-15 0,0 0 3,3 11 0,1 2-9,1-4 0,0 0 3,0 0 1,1-4-4,2-11 0,0-7 1,2 4-332,0 2 0,1 1 335,1-2 0,0-3 0,4 3 2,3 17 0,2 2 0,1 3-485,3-6 1,1 1 481,6-11 0,1 3-784,-4 21 0,0 4 781,20-20 6,-1 9 496,1 10-501,-1 7-23,0 12 0,1 2 10,10 0 12,-9 6 1,-1 3-17,2 10 5,-1 8 1233,-1 7-1289,-2 6 169,-3 7-213,-6 5 5,-7 6 5,-10 4 23,-10 3 34,-13-1-12,-13 0 48,8-29 0,-4 0 6,-16 10 0,-4-2 8,9-8 0,-1-2 517,-13 8 0,-1-2-520,13-12 1,0-2 4,1 0 1,-1-2 0,2-2 0,-1-1-313,4-2 1,-1-2 152,-21 3-436,9-5-2136,12-10-996,13-7 3615,10-12 1,5 10 0,3-3 0</inkml:trace>
  <inkml:trace contextRef="#ctx0" brushRef="#br0" timeOffset="32646">4611 6249 23511,'-35'-45'177,"7"13"8,29 45-75,2 1 46,2 9-23,3-3 6,0 1-16,2-1-31,2 0-3,0-2-21,3 0-7,0-3 1,0-2-1,3-2 18,-2-3 16,3-3-17,0-2 12,-1-2 67,8-11-89,-5 2 10,15-21-56,-13 7 85,15-24-62,-17 15 5,3-14-22,-12 12 28,-3 0 17,-5 1-6,-1 1-11,-3 4 0,-2 2-11,-3 3 5,-3 2-22,-3 4-5,-1 2-1,-2 2-16,-3 4-6,0 3-6,-2 2-5,-10 5 33,7 3-22,-8 5 0,1 11-11,7-3 17,-6 9-6,10-5 5,4 0-287,1 3 282,3 2 0,0 34 11,5-21-563,2-8 0,2 0 557,5 1 1,2-2-12,6 0-5,2-3-6,5-2 34,3-1-23,4-3-5,4-2 0,3-2-682,1-3 676,2-4 17,0-3 17,0-4 16,1-2 785,-2-4-841,17-9 23,-13-1-5,12-7 10,-16 1 1,-2 0-1,-2-2 1,-4 0-2996,-4-2 3001,-5 1-11,-4-2 11,-5 0-1568,-3 1 1574,-3 0-45,-2 1 51,-3-1-1,-2 1 6,-3 1 2228,-1 0-2228,-1 0-2194,2 2 2199,0 1 2195,2 0-2206,3 2 213,1-6-240,8 2 5,0 2 5,8 3-10,-2 7 5,3 2-6,1 1 12,0 1 3391,11 2-3397,-6 2-5,7 2 21,-9 2-27,5 7 11,-7-1-5,3 5 5,-8-2-17,4 9 0,-6-4 17,8 18 0,-9-15-11,3 8 11,-4-9-6,0-3-5,-1 0 5,0-2 1,-1-1-6,1-2-12,2 3 1,-3-5-12,3 2-5,-3-5 0,0-2 5,1-1-195,24-2 128,-8-3-297,20-3 252,-11-5-258,20-7 192,-11 1-1302,15-5 1329,-19 3 22,-1-2 51,-2 0 51,-3-1 50,-4 0 39,-5 1-2839,-3 1 2879,-6 0 16,-5 2 16,-3 0 161,-4 1-160,-1 1 0,-2 0 901,-1 1-907,0 0 0,-2 1 3371,0 0-3309,-2-1-96,1 4 12,0-1-11,-3 5-51,1 2 0,-5 4-11,0 4 11,-4 4 0,-2 3 1,-3 4-1,-18 21-17,16-12-541,-11 16 542,22-19 10,4-1-10,2-1-1,4 3-16,7-3 10,1-2-4,14-2 10,-5-10-3195,13 0 3212,-11-4 379,5-4-357,-7-3 1,0-5 5,1-2 17,-1-5 67,6-12-39,-6 4 6,2-12-17,-8 9 3448,-2-9-3297,-3 1-152,-1 8-16,-2 9-16,-1 16-29,0 0-11,-1 16 5,1-4-10,-2 24-1,1-11 12,0 10-12,1-7-359,0 2 354,0 1-39,6 12 27,1-11-753,8 8 753,2-15-179,16 4 174,-4-9 5,12 1-5,-9-13 34,24-10 0,-19-4-739,19-10 739,-27-1 16,0-5 12,12-18-18,-10 5-24,-11 11 0,-2-2 19,4-17-2533,-2-5 2544,-3-4-5,-2-4 186,-2-3-192,-5 2 1,0-3 2,-3 25 0,0 0-251,1-21 0,0 3 299,-3 8-1,-2 12 375,0 7-358,-2 10-22,-1 6 2846,0 5-2885,-3 5 367,2 2-389,-3 6-1,-3 17 6,0 4-123,-4 15 134,4 0-2835,1 6 2835,3 7-11,3 4-278,2-27 0,1 2 236,4 18 0,1 1-6,-1-10 1,2 0-585,3 15 1,2-1 510,-2-15 1,1-1-29,3-1 1,0 0-40,2 0 1,0-1-20,1-3 0,3 1-452,8 10 1,1-2 145,-8-12 1,1-1-259,6 5 1,-2-3-2137,6 2-1834,-9-12-3050,-6-8 7791,-9-8 0,-4-5 0,-3-2 0</inkml:trace>
  <inkml:trace contextRef="#ctx0" brushRef="#br0" timeOffset="32978">6747 6482 18064,'50'-37'13,"-1"0"0,-3 2 0,-3 8 1045,0 13-1069,2 0-1,2 0 1,-1 0 11,1-1 11,-2-1-33,-1-2 16,0-1 6,-16 5 0,1-2 17,12-6 28,9-6 56,-23 13 1498,-1-4-1297,-11 6 683,-2-4-694,-10 5 1875,-2-6-1936,-2 3 816,-2-5-872,-2 7-1,-1-1 230,-3-2-240,2 5-23,-2 1-51,5 6-21,1 3-40,1 0 0,-4 9-56,0 1 28,-3 11 0,0 3-6,-1 5 6,1 6-28,0 3-95,-1 24-1228,4-13 1253,3-16 0,1 1-215,1 12-141,3 2-146,3-3-240,5-2-1288,6-4-1356,2-5-5769,1-7 9253,-3-8 0,-7-9 0,-4-5 0</inkml:trace>
  <inkml:trace contextRef="#ctx0" brushRef="#br0" timeOffset="33155">7571 5986 17708,'-17'-53'909,"0"1"1,1 4-1,4 10-478,6 18 953,4 8-1445,-1 4 335,2 5-722,1 2 420,3 6-336,0 2-1288,16 28-2987,0 4 4639,6 14 0,-12-23 0,-6-13 0</inkml:trace>
  <inkml:trace contextRef="#ctx0" brushRef="#br0" timeOffset="33537">8266 5967 19591,'4'-6'2514,"0"0"-1869,-4 6 945,0 0-1377,-66 11-4280,35 1 4151,-10-2 0,-1 3 129,-1 20-433,13-6 231,-6 7 11,18-10-5,2 10-6,7-9-11,3 7 0,5-12 17,2-1-6,2-1 1,8 7-12,1-6 5,8 3-5,0-9 0,4-1 0,4-2 2264,4-3-2253,1-2 23,3-3-1585,-2-3 1603,-1-5 20,-3-4-185,-2-6 225,-4-4 33,-4-3-10,-5-4-1,-5-4-28,-5-4-16,-3-5-6,-6-2 0,-4-4 0,-7 2 0,-3 1 11,-4 5-11,0 4-484,0 7 484,1 5-34,2 6 224,-2 5-308,7 6 2948,-2 4-2959,7 7-5,-1 5-1,1 6 234,-2 6-563,-1 19-35,4-5 49,1 15-609,6-12-2377,5 3 1767,4-1-1854,8-1 2823,9 0 0,-11-20 1,1-2-1</inkml:trace>
  <inkml:trace contextRef="#ctx0" brushRef="#br0" timeOffset="33862">8751 6059 26827,'5'-17'-5,"-3"13"10,-3 39 1,-2 5-12,0 3 0,0-12 1,0 1-573,1 1 0,-1-1 567,-1 31-1,2-13 1,2-25 22,1-5 282,0-8-248,2-3 39,0-6 16,-1-2-21,2-5 5,2-4-28,3-7 61,12-17-397,-2 4 330,9-13-144,-3 9 139,1 1-12,3 0-5,0 3-11,0 1 5,-2 7 1,1 1-1,7-2-27,18-5-1,-28 22-5,9 10-1300,-7 5 1272,6 11-152,-4 19 23,-8-3-714,5 17 109,-8-7-980,2 7 1753,-8-19 0,-1-2 0,3 4 0,-2 0 0</inkml:trace>
  <inkml:trace contextRef="#ctx0" brushRef="#br0" timeOffset="34881">9494 6209 20464,'0'-51'1327,"0"0"1,-1 0 0,1 11-1026,-1 22-67,0-1 101,-2 10-251,2 4-74,-1 1-101,1 4 62,0 4 17,1 3-1,0 5 7,0 2-1,4 2-5,1 1 0,5 2 5,3 1-22,5 1 23,3-1-18,23 10-986,-6-7 975,17 6-1201,-12-9 1190,1-1 6,0 1-95,-2-1 22,-2 1-482,10 15 421,-26-13 22,4 11-6,-33-16-330,-18 7 277,-2-4-462,-14 4-348,5-9-688,0-1-1356,-2-3 2586,-4-2 0,19-5 0,1-2 1</inkml:trace>
  <inkml:trace contextRef="#ctx0" brushRef="#br0" timeOffset="35061">9560 6104 15457,'0'-7'4683,"0"2"-3485,0 5 2297,0 0-3495,2-22 28,-3 27-39,-1 5 0,-4 28-40,-4 17-453,0-7 0,-1 0-1982,4-16 1,-1 1-140,-4 19 1,-1 1 2624,4-16 0,2-5 0,-2 5 0,2-1 0</inkml:trace>
  <inkml:trace contextRef="#ctx0" brushRef="#br0" timeOffset="35998">12224 6166 20036,'-1'-47'836,"1"-1"1,-1 4-1,-4 9-438,-11 12-129,-6 6 703,-3 4-815,-2 5-56,-4 3 34,-26 13-414,20 2 279,-19 12 285,29 1-302,4 5-29,-4 22-469,10-7 498,-2 16-5,13-15-51,4 16-93,9-17 132,6 9-937,7-22 949,6-4 5,4-4-738,5-4 749,3-5 29,1-5 700,0-4-628,13-16-28,-15 1-1382,9-15 1389,-19 2 16,-4-4 5,-4-2 935,-5-2-862,-4-20-39,-9-8-67,-3 0-62,-7 4 62,0 23 11,-2 4 0,-1 5-623,1 4 601,0 5 1526,0 4-1577,-1 5 176,0 3-188,-4 5 1,-2 5-11,-2 6 415,-3 6-443,0 4-17,-1 4-12,3 3-33,3 3-28,4 1-39,5 1-45,5 0-34,6-3-28,7-2 792,6-3-1313,23 4-3542,15-8 3687,5-4 343,-26-13 0,-1-3-297,17-3 218,0-4 163,-1-3 128,-3-7 80,-2-3 110,-3-4 96,-4-3-515,-4-4 700,-5-1 79,-4-3 33,-5-1 3321,-1-11-3282,-7 12-6,1-6-72,-8 17 131,-1 4-254,-1 3 476,0 4-633,0 3 887,0 2-1028,0 3 29,0 1-101,1 7 33,1 12 29,1 5-1,2 9-10,-2 0-1694,-1 0 0,0 2 1694,-1 9-4,0 8 1,-2-1-1706,-1-8 1731,-2 14 95,2-38 202,2-13-158,0-7-55,0-5 2495,3-6-2551,2-5 0,4-4-17,4-4 6,4-2 1923,3-3-1929,3-1 6,4-1 5,2-1-860,1 3 855,1 2-23,-2 4 11,9 0-22,-13 11 0,5 2-50,-8 9 5,-5 6-28,5 3-84,-6 8-117,2 3 376,1 6-954,0 5-604,1 2-4390,2 4-3452,-3-4 9298,-1-4 0,-8-12 0,-5-7 0</inkml:trace>
  <inkml:trace contextRef="#ctx0" brushRef="#br0" timeOffset="37429">14990 6201 7738,'1'46'846,"0"-1"0,-1-2 0,6-12 95,13-24 168,3-4 162,0-1 174,1-4 51,-2-3 1126,8-12-1558,-9-1-163,4-8-151,-10 3-116,-4-1 262,-2-17-532,-5 7-39,-1-12-538,-5 13 448,-2 1-22,-3 3 185,-7-5-236,2 10-27,-6 0-79,4 12-5,-3 6-29,-2 2-5,-3 6 22,-4 4-28,-4 6 0,-3 7-601,8-1 0,0 2 601,-15 13-8,14-10 0,2 1-9,-9 13 1,5 0 5,4 0-6,6-1-664,2 10 653,9-12 394,2 6-461,28-3 62,-5-17 11,22 5 39,-8-22-17,3-4 215,3-7-198,1-6-5,1-7 10,-1-4-5,-1-5-3,-12 4 1,-1-1 7,12-19-16,-14 13 0,-1 0 22,5-20-16,-3-6-9,-12 28 0,0 0 0,-1-1 0,-1-2 5,5-16 1,-1-1-6,-3 13 0,0-2 4,1-1 1,0-4 0,-1 5-1171,-1 6 0,-1 1 1180,2-7 0,-1 3 23,-2-1-54,-2 9 48,-3 9-17,-2 7-84,-3 9 734,-1 8-684,-4 9 3363,-1 7-3379,-7 26 16,4-5-270,3 2 0,1 1 242,0 14-1028,4-17 0,1-1 994,1 18 7,4 0-34,3 0-29,4-3-16,5-1-28,3-4 11,2-3 0,2-5-140,13 3 18,-7-17 150,9 1 6,-10-19 28,-1-4 22,0-7 56,0-6 34,12-14-165,-9-1 198,8-12 0,-13 5 1736,6-17-1724,-8 10 16,2-11 17,-9 16 198,-2 1-176,-2 3 12,-1 3 158,-3-3-153,-3 11 788,-2 0-838,-20 13-72,2 7-1,-18 6-6,9 6 7,-4 5-12,2 2-324,3 2 313,3 1-3167,5 2 3167,5 0-1,4 0-249,3 0 250,3 0-6,2-2-11,1-1 437,2-3-476,7 4 16,0-8-10,4 3 3264,0-11-3264,8-2 466,-4-4-383,9-6 1,-7-5-1,1-6 0,1-6 6,2-4 12,-1-4-825,10-21 813,-8 8 17,5-12 0,-10 15 0,-3 5 11,-2 1-66,1 1 60,-7 10-5,0 2-51,-6 13-39,-3 3 1,-9 25 38,2-8 0,-9 23-292,6-13 303,1 1 777,2 0-782,1 0-5,3-2 10,1 0 106,5-3-133,14 11 16,-1-14 12,14 6-6,8-19 17,-5-4-12,15-7 18,-11-5-6,2-7-256,2-5 250,-1-3-590,-1-5 607,-3-1-1046,-4-4 1052,-2-2 5,-4-5-17,-1-3 1,-3-4 5,0-3-6,-2-1 23,-2-1 5,-1 0 1,-3 4 21,-3 4 18,-3 7-328,-3 7 350,-1 5 204,-3 8-204,0 5 773,-1 5-840,0 5 1147,-2 3-1209,-7 19 23,-1 1 5,-9 21-577,6-9 1,1 2 554,-9 23-9,7-16 1,2 0 7,3-8 1,2 0-12,1 1 1,0 0-300,2 0 1,1 3 186,3 15 1,2 2 25,2-11 0,2-1-12,2 13 1,5 0-132,9-5 0,3-3-731,-5-11 0,1-1 708,8 6 1,1-3-655,12 3-798,0-8-1741,-5-9 3468,0-6 0,-18-9 0,-2-3 0</inkml:trace>
  <inkml:trace contextRef="#ctx0" brushRef="#br0" timeOffset="37928">16515 5975 23528,'-28'-9'-101,"14"3"23,43 14-96,7-1 1,3-1 55,15 1-691,-10-3 0,0 0 719,10-3 17,1-4 17,-1-2 59,-19-3 0,-1-1 75,15-6 23,8-7 28,-28 3 576,1-10-223,-11-2-185,-4 1-29,-9 5 24,-7 9-40,-4 3-62,-3 2-16,-4 3 1114,-2 1-1187,-2 4 51,-11 1-96,6 6-6,-9 4-11,8 6 6,0 3-28,0 4-3398,2 4 3387,1 1 5,4 2-121,2 0 110,5-1-6,4-1-10,4 9 10,6-11 6,4 6-11,5-13 5,3-2 6,3-5 0,0-2 101,12-6-23,-8-6 12,9-5 33,-12-5-28,-1-3 23,1-3 11,-4-1-23,0-2 29,-3-1 10,-3 0 1,-1 1-1,-3 0 130,2-3-34,-4 4-157,0 4 3307,-4 9-3369,-2 6 139,0 3-172,-1 4-6,-1 4-16,-5 17-7,2-1-55,-3 15-84,2-4-663,2 6 484,1 4-390,4-8 0,2 1-1083,7 23-1723,-1-19 0,2-1-5912,11 13 9466,1-9 0,-11-21 0,-3-10 0</inkml:trace>
  <inkml:trace contextRef="#ctx0" brushRef="#br0" timeOffset="38579">19228 5738 20700,'9'-56'805,"0"1"0,0 1 0,-3 9-430,-4 22 973,-2 2-1203,0 14-72,-1 4 292,-1 2-388,-1 5 217,0 5-194,0 7-11,0 7 17,-1 7 5,2 9 0,-1-8 0,1 4-11,0 6 0,0 0-239,0 1 1,-1 1 235,1 0 1,-1-1-1656,-3 20 1630,-1 0 6,-1-1 5,0-4-6,1-6 12,0-9 11,1-8-5,0-9 21,2-6 24,1-7 94,0-6-61,2-4 887,1-7-915,0-7 1849,3-6-1832,0-8 5,4-7 6,3-6-445,2-6 445,4-4-1468,1-1 1490,3 0 6,1 4-315,2 4 343,8-7-90,-8 17-1143,6-3 1120,-9 18-4,0 5 304,1 1-339,1 4-5,3 3 6,1 3-12,3 3 6,0 6 341,1 6-352,-1 6 0,0 6-73,5 22 56,-12-7-6,0 17-10,-16-12 16,-11 2 5,-8 2 12,-11-2-363,-6-4 419,5-18 0,-2-3 5,-12 8 6,-13 1-17,18-22-11,4-3 1172,1-5-1301,-6-12-67,12 0-168,-3-12-291,14 1-471,6-4-105,3-3-8185,5 0 9416,1 4 0,1 11 0,-2 5 0</inkml:trace>
  <inkml:trace contextRef="#ctx0" brushRef="#br0" timeOffset="38919">19936 5870 24604,'2'42'-4,"1"0"0,-1-4 1,6-6 14,29-4-800,-5-9 811,15 1 90,5-13-45,-13-5 12,10-7-3360,-8-13 3427,-13-1 5,5-10 887,-17 3-898,-4-3 56,-1-21-95,-4 12-2088,0-13 2116,-3 19-207,-1 5 224,-1 6 2028,0 6-2073,-1 5-6,-1 5-56,0 2 3023,-4 11-3034,-11 20-39,-2 7-1178,-3 6 0,-2 3 1183,7-10 0,-1 0-5,-6 15 0,0 2-490,4-9 0,0 1 473,0 3 0,-2 4 0,1-1-11,3-9 0,0-1 0,0 2-695,-6 14 1,0 2 0,0-2 561,5-12 0,1-2 1,-1 3-762,-1 2 1,0 4-1,-1-1 1,2-2-2345,1-2 0,0-2 0,0 2 3073,-4 10 1,0 1 0,4-9 0,0 3 0,7-21-1</inkml:trace>
  <inkml:trace contextRef="#ctx0" brushRef="#br0" timeOffset="39549">22399 5877 12093,'11'-56'1396,"0"0"1,-3 13 0,-2 4 1156,-9-10-2116,-7 24 1381,-10-2-1644,4 10 881,-5 0-999,7 12 3061,1 2-3089,-17 18-22,9-1-6,-15 18 11,13-1-649,-2 8 643,-1 5 1,1 4-12,2 3-27,2 3 5,5 1-6,3-2 3,8-18 1,2 0 7,1 13 6,5 9 306,5-30-233,10-3 0,-3-13 6,6-3-1,-3-13-10,2-6 5,3-10 0,4-6-2981,0-6 2998,2-5-1,-2-4 766,-2-1-765,-3-2-12,-3-1-1748,-4 0 1732,-3 2 16,-4 2-5,-4 3 12,-2 6-7,-7 5-5,-2 5-17,-5 6 42,-2 4-75,-2 6 1733,0 3-1762,-2 3-10,0 4 10,-1 3 3225,-15 23-3336,13-8-46,-10 18-2834,21-14 2589,3 3-174,4 3-2335,11 18 1404,3-11-1346,12 12-832,2-18-4795,1-4 8503,-2-6 0,-11-11 0,-5-5 0</inkml:trace>
  <inkml:trace contextRef="#ctx0" brushRef="#br0" timeOffset="39853">22739 5797 22167,'4'-44'513,"-1"-1"1,1 5 0,-1 8-257,-3 22 801,1 3-980,0 2 204,0 2-388,3 4 39,16 21 61,-2-2-1220,14 20 1198,-9-8-45,2 5-69,-10 3 0,-1 9 0,-3-5 142,2 16 20,-3-17 1,-1 5 0,-8-11 175,-23-8 128,2-13-162,-7-3 28,7-14 124,-3-15-202,8-2-17,1-11 51,11-13-101,7 8-37,4 3 0,3-1-854,10-6 779,13-11-45,-4 18-79,-4 12 1,1 1-124,17-4 73,-14 8 1,0 2-567,16 2-683,1 3-1591,1 4 3081,8 3 0,-27 0 0,-1 0 0</inkml:trace>
  <inkml:trace contextRef="#ctx0" brushRef="#br0" timeOffset="40720">23923 5941 17662,'8'-42'356,"1"0"1,-2 6-1,-1 8 1234,-4 20-1534,-1 6 475,-1-1-1590,0 2 1369,-3 3-248,2-1 876,-4 2-843,3-2-11,0 0-17,0 0-11,0 0-6,-1-1 1,1 0 33,0 0 129,-1 0-73,0 0-90,0 0-16,2 0 17,0 0 61,-1 0-28,1 0 56,-1 0 56,0 0 33,0 0 40,-1 0 6,1-1 251,-4-2-257,0-1-56,-3-3-29,2 1-38,-2-1 218,-9-8-235,4 5 0,-6-5-34,8 8-22,-1 1-17,0 1-45,-2 2 1,-1 1-7,-3 2 1,-2 2-23,-2 2 28,-1 4-11,-2 5 0,0 1-399,0 4 399,0 0 5,-6 13-16,10-7 0,-3 9 5,15-10-27,3 10 10,7 0 6,5-1-5,7-5 22,4-12 11,3-2 23,2-3 39,4-4 94,2-3-72,1-4 12,1-6 10,1-4 18,-1-7-3120,12-16 3220,1-11-123,-1-1-1585,-8-2 1585,-15 18 64,-3 4-25,-4 5-11,-5 6 12,-2 6 2429,-3 3-2530,0 5 2369,-4 2-2420,-1 4-17,-24 33 6,7-7-106,2-1 1,0 1 105,-6 17 0,-1 6 11,7-8 0,0 2-12,5-10 1,1 2-1453,-5 14 0,1 1 1447,6-11 0,1-2-8,-1 4 0,2 1-1143,-1 2 1,2 1 1119,-1 3 1,0 0-32,1 2 1,-1 0-610,1 2 1,-1-1 552,-1-1 1,0 0-28,0-1 0,-1-2 10,-2-1 1,-1-2 39,0-4 0,-2-1 50,-1-6 1,-1-2-174,0-5 0,-2-3 279,-20 12 1122,2-16-1093,2-13-29,3-15 18,5-10-28,4-14-18,5-11 7,6-12-21,10 6 1,2-4-218,2 9 1,2-1 194,3-16 1,3 0-81,2 12 0,2 1 27,3-2 1,2-1-567,3 0 0,1-1 493,3 1 1,2 0-32,1 1 1,2 1 376,0 1 0,2 2-435,-1 1 0,2 2 340,-1 2 0,1 1-623,-1 2 0,1 1-257,-1 2 0,0 1-712,0 1 0,0 1-2798,-4 4 1,0 0 4284,20-15 0,-23 20 0,-11 8 0</inkml:trace>
  <inkml:trace contextRef="#ctx0" brushRef="#br0" timeOffset="41090">24677 5688 20822,'-40'13'134,"-1"0"1,4-1-1,4 1 57,-1 10-113,7-4 0,-9 8 586,-4 9-636,16-14-6,-7 11-11,21-19 0,4-1 500,4-3-466,1-2 296,1-1-229,3-1 572,3-2-527,3-2 255,4-2-306,2 0 23,15-6-67,-5 1 5,8-6 11,-11 3 12,-2-2 5,-2 0 152,1-7-79,-6 5 11,-2-5 0,-7 6-5,-2-2-56,-1 1-18,-2-1 68,-2-3-84,-1 4-16,-2-1-18,2 7-16,1 3-29,1 1 6,0 1-139,1 0 27,-1 1-28,1 1-28,-2 2-347,-1 8 72,0-1-206,-1 8-336,1-5-578,0 2-1545,0-1-6734,0-2 9194,1-2 1,0-4 0,2-3 0</inkml:trace>
  <inkml:trace contextRef="#ctx0" brushRef="#br0" timeOffset="42327">24619 5857 16174,'6'-8'3798,"-2"1"-2578,-4 7 3362,0 0-4223,7-56-281,-9 41-44,3-43 11,-29 56-17,6 4 0,-15 3-12,11 5 1,-1 2-17,-1 3 0,0 1 0,1 4 23,0 0-23,-8 14 0,10-7-1809,-4 9 1804,12-12-1,3 11-11,5-10 17,3 7-11,7-12-6,4-2 34,4-2-28,4-2 22,3-2 0,3-4 6,2-4 6,3-1 16,17-13-11,-9 1 11,13-10 11,-15 1 23,0-2-39,-3-2 27,-2-4 57,-5-3 0,-2-2-34,5-8 314,-6 7 1,-2 0-321,-1 0-670,-3 2 682,-2 3 0,-3 5 10,-2 5-4,-1 4-12,-3 5-17,1 2-39,-1 4 981,-1 1-1020,0 1 761,-3 3-744,-2 3-40,-3 3 23,-1 4 5,-2 3 0,-2 11 1,-1 3-1228,-1 5 1224,2-1 1,1-1-36,3 0-3015,1 1 2975,2 0-151,2 10-353,7 0 398,3-4-51,8-8-890,21-10 710,-9-11-525,35-2 594,-24-13 275,13-4-198,-14-4 2621,-1-3-2452,-3-4 50,-3-3 61,-4-4 135,6-17-33,-9 7 83,-5 4 1,-1 1 55,1-6-418,3-9 480,-10 17-93,-2 4 87,-4 2 684,0 3-672,-2 4 645,0-1-589,-1 5-258,0 2 965,0 6-1167,0 3 307,-1 6-228,0 3 0,-1 7-6,-1 5 11,-1 4-3391,-1 5 3402,-1 4-2279,0 2 2263,-2 2-122,-1 1 111,-1-1 28,0 0-99,1-2 1,0-1 36,1 1 28,-3 19 17,10-44 44,3-5 6,1-3 2206,4-6-2212,5-3 3299,3-7-3299,3-3 291,1-3-173,17-25-89,-14 17 16,12-17-730,-19 25 680,-2 2 0,-1 2-34,-2 4 6,2 1-28,-2 6 0,0 2 11,-3 6 12,-2 4-12,-1 4 714,0 2-697,0 4 0,0 0 0,1 2 0,-1 0-11,2 0-711,1-3 716,1 0-5,7 0-11,-1-4 16,6 0 0,-3-7 18,2-3 4,11-6-10,-6-2 5,7-7 0,-10-1-5,1-3 5,-1-2 0,-1-2 40,7-15 65,-6 7-88,4-10 0,-9 12 5,0 2 18,-2 3 89,1-1 0,-5 8-90,-2 2-16,-6 8-17,-2 5-23,0 0 635,-1 5-635,-1 2 6,-3 6 11,1 2-11,-1 2 0,1 3 0,-1 1-5,2 0-1,1 0 6,2-1-5,1-1-12,3-1 6,4-2-12,3-2 12,2-1 5,3-2 12,3-3 5,1-4-5,3-1 27,11-12 1,0-3-12,-1 0-14,0-2 1,-4-2 2,-15-1 1,-3 1 10,-2-2 40,2-7 10,-2 2-49,0 1 5,-2 5-11,-4 11-6,0 0-28,-1 4-123,-1 1 106,-2 9 1,0 1-6,-1 10-23,-1-1-28,1 4-61,0 1-67,2 2-107,-1-1-84,3 1-128,2 0-472,7 1-8822,13 7 8535,-4-11 0,0-1 1,-13-15-1</inkml:trace>
  <inkml:trace contextRef="#ctx0" brushRef="#br0" timeOffset="42943">25821 5483 21013,'-3'-6'2017,"1"1"-5387,2 5 3527,-27-62-67,19 44 614,-8-16 1,4 4-952,10 27 630,2 1-752,4 7-247,1 3-600,5 7-1786,2 3-6100,-1 0 9102,0-2 0,-5-7 0,-3-3 0</inkml:trace>
  <inkml:trace contextRef="#ctx0" brushRef="#br0" timeOffset="43330">26113 5654 22613,'7'-43'407,"-1"-1"0,-1 5 0,1 7-183,-2 17 794,0 3-940,0 3 299,-1 2-332,-1 2 142,-1 2-220,0 1 391,-1 1-375,-2 9 17,0 0 0,-1 10 0,0 0 6,1 2-6,1 2-6,1 2 6,1 1 6,3 0 16,9 12-22,2-8 6,8 7-773,0-11 762,3-1 5,5 1 5,-1 0-5,3-1 12,-1 0-18,-2-1 0,-4-3-5,-5-1-11,-6-3-12,-5-2-5,-5-2-11,-4 0-34,-6-1 542,-12 5-739,-3-4-144,-10 3-124,4-7-117,-2-1-135,1-4-146,1-2-241,2-2-542,2-4-964,2-3-2073,3-3-4394,3-1 9161,4 1 0,5 4 0,2 4 0</inkml:trace>
  <inkml:trace contextRef="#ctx0" brushRef="#br0" timeOffset="43529">26168 5698 23461,'8'-39'415,"-1"1"0,5-23-342,-11 61-45,-1 0 559,-4 11-559,-1 0 192,-5 13-203,0 0 11,-4 4-22,-2 5-833,-2 3 838,-2 4-22,-2 4 5,-1-1-53,7-10 0,1-1-92,-8 17-542,10-17 0,0-1 391,1 11-141,3 0-865,5-2-75,3-1-1479,8-5 2258,5 1 1,-4-18-1,1-2 1</inkml:trace>
  <inkml:trace contextRef="#ctx0" brushRef="#br0" timeOffset="43778">26653 5629 22111,'-2'-4'2011,"1"1"-263,1 3-1748,-8 27-6,5-6 6,-6 25-11,7-12-12,1 1 1,0 1-28,1-1-46,2-1-38,1-2-913,4-2 706,2-1-214,3-2-514,2-3-1301,2-2-7461,-1-5 9202,-1-5 0,-7-6 0,-2-3 1</inkml:trace>
  <inkml:trace contextRef="#ctx0" brushRef="#br0" timeOffset="43962">26779 5341 21629,'-5'-6'1754,"1"2"-1323,4 4-750,0 0-113,-32-13-256,26 20-394,-22-6-1203,37 26-7546,1-1 9108,1-4 1,-5-10 0,-3-5 0</inkml:trace>
  <inkml:trace contextRef="#ctx0" brushRef="#br0" timeOffset="44352">27184 5505 21791,'1'-6'2852,"0"2"-763,-1 4-2072,-11 13-12,5 5-5,-8 16-11,6 3-3398,0 1 3409,-2 2 0,-1-2 0,0-1 28,-2-3-50,-9 21 33,11-30 40,-5 13 55,14-34 527,1-2-488,3-6-61,2-3-50,4-7 5,2-1-16,4-3 33,11-10-51,-3 8-5,8-7-28,-7 12 28,1 2 3370,-1 3-3381,-1 2-29,-1 3-10,-1 2-6,-1 2-17,0 1-95,7 6 62,-6 2-17,6 5-1,-8 1-32,-1 2-29,0 2-45,1 3-369,10 13 50,-4-6-1082,1-2 0,2-1 152,8 5 477,-10-10 0,1-2-2824,12 4 3092,8 1 1,-22-13 0,-1 0 0</inkml:trace>
  <inkml:trace contextRef="#ctx0" brushRef="#br0" timeOffset="44778">28127 5925 15832,'2'-8'4425,"-1"3"-3327,-1 5-168,0 0-202,6-60-1291,-7 39 770,3-14 1,-2 2 335,-9 21-370,-3 1 35,-16 3-130,4 3-5,-13 3-17,-10 12-34,11 0-22,-20 20-539,28-9 528,-2 11 801,16-8-813,5 14 1,5-10 11,5 7-28,13-4-415,0-9 438,11 3 334,-5-12-284,0-3 39,1-4 27,-1-2 35,1-2 27,1-5 40,0-2 50,0-5 40,-1-3-2841,1-2 2896,-2-2-22,0-1 388,1-5-461,-7 6-33,-1-2-46,-8 10-44,-3 3-73,0 2-84,-2 3 3337,-4 17-3303,0 1-1,-2 21-3309,-1 0 3304,2 9 0,0 8-1237,1 7 1228,2-28 1,1 1 2,-1 3 1,0 1-4,0 3 1,0 1-20,1 3 0,-1 4-54,1-1 0,-1 5 0,1-2-767,0 11 1,-1 0 754,1-7 1,0 2 0,-1-2-89,0 4 0,-1-1-17,0-1 0,-2-1-682,1-2 1,-2-3 726,0-3 0,-2-2 22,-3 4 1,-4-2 793,1-15 0,-4-2-609,-4-3 1,-2-7-21,-14-11-21,0-25-158,-1-32-128,10 2 7,11 11 1,1-2-213,6 5 0,3-1-303,0-3 0,1-1-2257,2-2 1,1 0-1764,2 0 0,0 2 4802,1-28 0,1 30 0,0 14 0</inkml:trace>
  <inkml:trace contextRef="#ctx0" brushRef="#br0" timeOffset="45119">28724 6279 24083,'6'-17'-3277,"0"1"0,-7 19 0</inkml:trace>
  <inkml:trace contextRef="#ctx0" brushRef="#br0" timeOffset="304018">17322 12696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10:16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3376 2459 22615,'-7'1'219,"3"8"-5796,10 42 5589,-2-7 4,-2 18-81,-5-27 0,0 0 87,-4 18-3,1-18 1,-2 0-20,-4 7 11,0-3 1,-2-7 83,-4 4-6,3-12 35,-2 2 44,7-15 2598,0-2-2464,5-6 1650,-1-2-1773,3-5-78,1-5-45,0-5 1885,0-6-1868,1-22-56,0 2-657,2-20 623,2 16 0,1-2-993,0 9 1,0-2 981,3-14 0,1-1 5,0 12 1,0 2-1259,2 0 1,0 0 1268,2 1 1,0 0 0,1 4 0,1 0-107,1 3 1,2 1 89,8-4 0,1 2 11,15-10-100,-15 19 0,0 3 123,9 3-6,-3 6 1004,-1 5-998,-1 3-12,29 11 1,-20 1 5,-8 0 0,0 2 0,3 10-11,1 6-1,-10-2 1,-2 3 1761,12 19-1764,-12-12 0,-2 2-3,-8-6 0,-2 0-28,1 4 1,-2-1-32,0 2 1,-2 0-21,0 1 1,-1-1-28,0 0 0,0 1-255,2 12 0,-1 0 89,0-14 1,-1 0-133,2 9 1,-1-2-660,5 7-163,-2-6-785,-1-7-1226,-3-6-3690,-2-6 6944,-2-6 0,-2-9 0,-1-4 0</inkml:trace>
  <inkml:trace contextRef="#ctx0" brushRef="#br0" timeOffset="182">3364 2746 20786,'-36'-38'138,"0"1"0,3 2 0,14 7-233,35 17-11,9 0-62,9-1-460,16 1 1,7 0-493,-2 2 0,1 2-1315,-10 1 0,1-1 0,0 2 2435,18 0 0,-9 2 0,-9 2 0,-5 1 0</inkml:trace>
  <inkml:trace contextRef="#ctx0" brushRef="#br0" timeOffset="1066">4247 2799 21521,'45'-11'89,"1"0"1,-3 0 0,-5-2-29,3-12-27,1-3 27,-11 6 1,0-2-17,15-14-28,-17 11 0,-2 0-1,7-16 7,-6-4-12,-2-3 17,-3-2-9,-11 14 1,-1-1 14,3-19-596,-8 22 1,-1 0 584,-3-9-7,-7 6 1063,-5 2-1007,-25-12-49,9 19 5,-21-11 54,25 30 25,-2 2 560,10 8-493,4 6 1436,-4 13-1382,5 2-43,-1 12-3176,4-2 3066,2 4-44,2 3 316,2 3-310,1 3-110,1 3-837,3 3 804,1 1 20,1 2 23,1 2-12,1 0-120,1 0 12,1 0 2,3-1 105,-1-17 0,1-1 11,11 15-22,1-13 0,2-2 40,11-3 72,-11-14 0,1-2 122,16-3 118,4-6 65,1-3 7,1-8-174,1-4 60,-1-8-30,0-5-79,-4-3-42,-1-5-93,-5-1-256,-3-1-23,-4-2 214,-4 0 57,1-12-125,-13 12 16,1-7-1,-14 17-35,-2 4 210,-4 3-18,-3 3 2778,-4 4-2825,-3 2 17,-3 3 9,-2 2 322,-2 2-288,-2 4 1336,-1 3-1319,-1 3-343,0 5 374,2 2-33,0 2-10,3 3-15,1 1-30,2 2-10,3 0-19,4 0-22,3 8 8,4-10-14,6 6 8,2-15 1,12 1 32,-4-8 14,6-1 32,-4-7-41,-1-4 16,1-3 463,-1-5-439,0-3 29,-1-2-24,-2-1 44,2-11-55,-6 8 42,1-7 61,-4 2-38,-2 9 16,1-4 0,-4 10 17,-1 3-22,0 3-23,-1 3-39,0 1-51,0 1 23,0 6 0,0 2 0,2 6 0,0 4 0,1 4 0,0 5 12,2 6-21,0 0 1,-1 1-1568,3 26 1562,-2-15 0,-1 1-759,-1-6 1,0 0 722,0 4 0,-1 1-26,1 4 0,0 1-30,0 2 0,0 2-856,-1 1 0,1 2 802,-2 0 1,0 0-15,0 0 0,-2 1 17,-1-4 0,-3 1 50,-2-11 1,-3 2 0,0-3 117,-2 2 0,-3-2 53,-6 7 1,-3-6 114,-14-6 12,-3-14 16,1-12-5,0-7 288,3-13-350,4-7-34,5-11 1100,6-10-1150,5-7 17,6-9-50,5-6-144,5 26 0,2-1 121,1-3 0,3 0 2,0-3 1,2 0-3,3-2 0,1 0-1117,2-2 0,1 1 1114,2-1 0,1 1-8,1 0 0,1 1-277,2 1 0,1 0 257,-1 3 0,2 1-36,0 1 0,1 1-45,0 3 0,0 1-71,0 2 1,0 1-188,0 1 1,1 1-435,-1 2 1,1 0-1236,0 2 0,1 1 2001,5-2 1,-2 2-1,3-2 1,0 3 0</inkml:trace>
  <inkml:trace contextRef="#ctx0" brushRef="#br0" timeOffset="1540">6480 2505 17507,'0'-6'3254,"0"2"-873,0 4-1536,9-62-537,-6 44-185,1-17 1,-1 6 38,-6 25-72,-2 3-45,-2 0-29,-4 4 24,-14 10-24,2 3 12,-12 9-850,7-1 834,-1 2-7,1 2 1,1 2-12,3 1-305,4 1 311,3-2 0,3 0-11,4-3 11,4-1 6,3-3 5,2-2 34,4-2-17,4-4 11,5-3 6,4-3 11,3-4 5,3-2 823,4-2-766,13-10-56,-9-1-3054,10-9 3059,-15-1-16,-1-2 10,-2-3 1,-3-2-12,-2-3-254,-4-2 232,-1-4-6,-3 0 1,-3 0 27,-2 1 1,-3 4-7,-3 2-4,-4 4 10,-13-5-39,-1 10-22,-9-1-23,-9 10-22,8 6 3272,-10 2-3351,13 7-33,2 2-404,-3 12 113,10-1-174,1 9-235,12-4-303,3 2-346,6 1-394,4 0-877,7 0 2788,7 2 0,-10-14 0,1 0 0</inkml:trace>
  <inkml:trace contextRef="#ctx0" brushRef="#br0" timeOffset="2065">6825 2390 16387,'0'-7'4005,"0"1"-2852,0 6 763,0 0-5501,-9-62 4078,4 42-323,-1-15 1,0 3 958,-2 24-944,2 2 39,0 1-202,3 3-33,1 1-6,2 2 3409,0 3-3392,3 4 0,8 18-72,10 13 38,1 4-950,4 8 956,-8-9 0,1 4-11,-4 4-6,-1 1 28,-4 1-17,-3-2 34,-5 12-169,-13-15 197,-1-3 112,-29-17-73,16-19 17,-13-2-16,21-10 16,3-4-6,4-3-5,4-3-17,3-1 17,4-13-68,4 7 6,6-9 920,4 8-925,4 2 22,18-8-23,-7 7-16,14-4 5,-12 10-10,1 0 216,1 1-200,1-1 0,1 0-6,-1-1-360,-1-1 371,-4 0 1,-3-1-1,-5-1 12,-5 1 6,-4 0-1,-6 1 23,-3 1 16,-2 3-3251,-3 1 3269,-2 1 27,-2 3-28,-1 0 12,0 2 0,1 1 119,1 0-101,1 3 231,2-1-314,1 3 3591,0 6-3552,2 1-70,1 7 22,3 2-100,1 3 26,2 2-19,-2 4-3365,1 1 3192,-2 3 88,-2 14-23,-3 1 25,-3 1 10,-2-8-58,-2-13-95,-1-5-172,1-1-342,1-4-3310,0 0 4137,2-5 0,1-3 0,2-4 0</inkml:trace>
  <inkml:trace contextRef="#ctx0" brushRef="#br0" timeOffset="2233">7523 2131 22111,'-52'-3'-583,"10"-6"1,42 21-1</inkml:trace>
  <inkml:trace contextRef="#ctx0" brushRef="#br0" timeOffset="2497">7891 2104 25908,'0'-10'695,"0"2"-445,0 8 772,-17-69-4034,11 39 3080,-5-12 0,2 1 60,4 17 759,0 4-1072,2 4 277,0 5-55,1 4 122,1 2-235,0 4 86,0 2 1009,1 4-905,-1 7 236,-1 8-71,-1 29 37,-2-3-117,1-11 1,1 0 193,-4 28-65,3-28 1,0 0-754,0 4 0,0 1 323,1 1 0,0 1-190,-1 2 0,2 1-98,0-2 0,1 2-859,2 17 0,1 0 123,1-17 0,2-1-582,1 11 1,2-2 1629,1-17 0,0-5 0,1 3 0,0-6 0</inkml:trace>
  <inkml:trace contextRef="#ctx0" brushRef="#br0" timeOffset="2989">7603 2898 23337,'-12'-54'556,"0"0"0,2 4 1,4 6-685,12 7 319,7 0 85,23-14-1222,-3 12 1049,-8 15 1,1 0 74,16-6-156,3 1 379,2 3-7,0 2-287,-15 8 0,1 1 127,16-9-168,-18 10 1,-1-1 32,6-7-61,-4-1 90,-3-1-238,-10-2 0,0-2 97,2-9-536,-6 0 0,-3-1 605,-6 2-82,-2-11-2676,-4 18 2699,0 2-1215,0 4 1527,-1 3 162,-2 0-722,1 8 628,-1 3-702,2 7 46,1 12 437,0 3-51,0 14 15,0 5 1786,0 6-1730,0 7-4,1 5-41,0-9 1,0 1-27,0-10 1,1 1-176,-1 11 1,0 0 1840,0 17-1825,-1-2 69,0-3-17,-2-5-2667,-2-5 2682,-5 8 80,2-18 12,-1 4 63,3-20 721,2-11-653,2-6 811,5-12-922,2-6 72,9-17-45,-2 5 3362,7-11-3359,-3 10 43,2-1-3415,0 1 3505,1 1-23,9-8-279,-8 11-29,6-5-253,-4 9-62,-5 7-50,5-1-8,1 8-23,-3 3-37,6 1 230,-4 7-16,1 4 249,1 5 3334,1 4-3389,-2 3-875,-1 5 803,-1 2-23,0 3-65,-1 2-204,1 2-344,1 2-619,2 3-2260,0-1-6038,-3-1 9686,-3-7 1,-9-15 0,-5-6 0</inkml:trace>
  <inkml:trace contextRef="#ctx0" brushRef="#br0" timeOffset="3817">8969 2624 16957,'8'-57'918,"1"0"1,-2 5 0,0 7-287,-1 10-122,-1 4 1775,-1 4-1781,-1 0 409,-1 10-812,0 0 357,-1 11-418,1 3 1273,0 3-1336,2 4 23,1 4 0,4 6 6,1 5-6,3 5-442,1 3 436,-1 5-5,0 1-11,-3 4 16,-2 1 1,-3-1-1,-2 0 12,-1-4-1,-2-2-10,0-5 10,-2-3 46,-2-1 100,0-8-50,0-4-12,1-8 1,1-6-40,0-4 1,-1-6-23,1-4-12,0-5 398,2-3-414,-1-4 6,1-4 16,4-20-666,0 10 650,4-12-1,-1 18 6,1 4-11,-1 2-180,1 4 180,0 5 5,0 5-5,0 2-5,1 4 10,0 1-5,2 3 626,11 1-632,-3 3-5,8 0 0,-5 4 22,1 3-33,2 2 16,2 5-5,1 6 199,-1 4-238,11 22 16,-12-7-1117,5 17 1140,-18-12 11,-3 0-5,-6-2 10,-4-1-110,-5-6 117,-3-3 16,-3-5-12,-3-5 46,-4-1-6,4-8 17,-2-1 11,9-6 1137,0-4-1148,3-3 101,2-5-146,0-6-17,3-5-11,3-7 17,3-4-11,5-4-1196,5-3 1207,2 1-6,4 1 12,1 3-12,3 3-2994,1 5 2972,1 4 11,0 5-1681,0 6 1681,1 4-52,0 4 52,2 2 0,1 5-1048,1 4 1042,1 4-5,0 6 0,0 2 0,0 5 587,1 3-671,-2 2-1350,0 4 1008,-3 3-414,0 2-166,-3 4-5525,-2 1-3131,-3-3 9673,-6-6 0,-8-17 0,-5-7 0</inkml:trace>
  <inkml:trace contextRef="#ctx0" brushRef="#br0" timeOffset="4333">926 4260 13795,'63'0'806,"1"-1"1,-1 1 0,-2 0-2130,-13-1 0,0-1 1569,5 1 0,3 0-19,3-1 0,2 1-80,-17-1 1,0 1 0,1 0 16,1 0 0,1 0 1,4 0 106,4-1 1,5 0 0,1 0-1,-3 0-617,-10 1 1,-1-1 0,0 1 0,3-1 420,-1 0 0,3 0 0,0-1 0,2 1 0,0-1-119,6 0 1,0 0 0,2-1-1,-2 0 1,-2 0 85,4 0 0,-3 0 1,0 0-1,4 0-204,-10 0 0,2 0 0,2 0 0,0-1 1,-1 1-1,-3 0 191,13-1 0,-3-1 1,-2 1-1,2-1-82,-10 1 1,0 1 0,0-1 0,0 0 0,1 0 67,1-1 1,1 1 0,0 0-1,1-1 1,-1 1-2,3-1 1,-1 0-1,1 1 1,0-1 0,0 0-5,2 0 0,0 0 0,0 0 0,1 0 0,0 0-2,-10 1 1,1 0-1,0-1 1,0 1-1,0 0 1,1 0-4,0-1 1,1 1-1,-1-1 1,1 1 0,0 0-1,0-1 1,0 1 1,-1 0-1,0-1 1,1 1 0,2 0-1,3-1 3,-2 1 0,2-1 0,3 0 0,1 0 1,1 0-1,-2 1 0,0-1 0,-4 1-5,-2 0 0,-3 0 0,-1 0 0,0 1 0,0-1 0,2 0 0,1 0-2,4 0 0,2 0 0,2-1 0,1 1 0,-1 0 1,-1-1-1,-2 1 0,-3 0-2,2 0 0,-3 1 0,-3 0 0,0-1 0,2 1 0,4-1-1,-5 1 0,3-1 1,0 1-1,2-1 0,1 1 1,0-1-1,-1 0 0,0 1-3,0-1 1,0 0-1,0 1 1,1-1 0,-1 1-1,0-1 1,0 0-1,0 1-1,-2-1 0,1 1 0,-1 0 0,0-1 1,1 1-1,-1-1 0,1 1 0,0-1-32,-3 1 0,2 0 1,-1-1-1,1 1 0,0 0 1,0-1-1,-2 1 0,-2 0 1,-1-1-168,11 0 0,-3 1 1,-2-1-1,-1 0 1,0 0-1,1 0-73,-1 1 1,1-1 0,-1 0 0,0 0 0,-1 0 0,-2 1-785,4-2 0,0 1 0,-2-1 0,-3 1 0,-4 0-1014,4-1 1,-5 1 0,-1 0 2074,14-3 0,-6 1 0,4-1 0,-28 4 0</inkml:trace>
  <inkml:trace contextRef="#ctx0" brushRef="#br0" timeOffset="4939">10798 2159 14514,'-4'-41'629,"1"1"1,-1 2-1,1 8 2039,-1 17-2377,1 2 1031,1 2-1165,-1 4-62,2 2-67,-2 1 585,1 2-620,-1 3 2124,-2 3-2102,-1 5 89,-3 4-90,-1 4-21,-1 1 27,-6 22-9,8-16-1,-1 15-6,8-23 27,2 1 96,3-4 43,-1-3 57,4-6 7,-1-6-25,2-3-66,4-3 479,16-18-221,-9 6-351,13-11 330,-17 11-45,-2 0-18,-3 0-32,-2 0-33,-2 3-379,-1 0 6,-2 4 14,-2 0-61,-1 4-33,-2 1-25,-2 3 192,-2 2 340,-3 1 130,-2 3 601,-3 3 319,-1 4-645,-11 11-1,6-4-125,-6 10-361,11-5-662,2 2-518,4 4-1100,3 1-739,3 2 2577,8 23 0,-3-30 0,5 12 0</inkml:trace>
  <inkml:trace contextRef="#ctx0" brushRef="#br0" timeOffset="5244">10845 2528 26559,'-39'2'49,"1"0"0,-23 5 27,61 7-545,1 2 578,3-1-390,4 1 92,4-1 264,4-1-48,14 0 0,3-1-82,-1-2-1577,2 0 1,-1-3 1874,-12-8 125,-2-3 258,-4-2-114,-3-3-90,-3-2-447,-3-1 67,-2-10-172,-4 4-35,-3-6-35,-11-2-120,-2 7-52,-9-6 25,0 10 3759,-2 1-3406,-3 3-5,-1 2-4,0 2-28,1 2-21,3 2-68,2 1-73,3 2-174,5 3-2566,3 6-6727,7 0 9659,3 3 1,4-8 0,0-2 0</inkml:trace>
  <inkml:trace contextRef="#ctx0" brushRef="#br0" timeOffset="45376">8580 4578 14605,'-47'5'384,"0"0"1,4 0-1,9-2 116,20 1 529,5 0-59,19 1-787,6 2-10,22 1-1536,7-1 1462,14 1-83,-23-4 0,1-1-10,5 1 1,2 0-23,4-1 0,2 0-26,1 0 1,4 0 70,-2-1 0,4-1 1,-2 0-976,-11 0 1,-2 0 0,1 0 952,13-1 0,2 0 0,-4 0 1,4-1 0,-2-1-641,-6-1 0,1-1 0,-1 0 662,4-1 1,0-1-218,-11 2 0,2-2 0,-4 1 169,-4-1 1,-2-1-650,24-6 805,-11-1 1706,-10-10-1615,-20 5-106,-6-6-81,-20 5-85,-8-1 178,-10 0 69,-9 0 76,5 6 1,-3 1-32,-19-6-134,17 7 0,-2 2 129,1 1 0,0 2 371,3 0 0,-1 0-316,-3-1 0,2 1 1,-9-3 2193,17 2-2308,18 5-65,3 0-88,4 0-87,1 2 3331,7 1-3231,2 0-13,8 1 53,2 2-86,4 2 14,5 3-5,4 2-3349,5 4 3384,4 3-144,4 3-158,1 3 129,3 4-484,1 4 353,-14-7 1,0 2-338,-1 1 0,0 2-138,-1-1 1,-1 0-979,-7-1 0,-3 0 1698,2 14 1,-12-20 0,-4 0 0</inkml:trace>
  <inkml:trace contextRef="#ctx0" brushRef="#br0" timeOffset="45949">11643 4286 10945,'-26'-43'625,"0"0"1,2 3-1,1 10-192,-2 18-203,-1 4 1588,-17 2-1684,10 4 40,-23 5-146,27 3 0,-5 6-11,17 1-6,4 3 1069,3 2-1080,4 3 0,3 1 2350,8 13-2350,24 19 6,-2-10 1310,-5-18 0,3-1-1325,3-5 1,0-3-9,19 11 9,-14-11 0,0 0-15,16 5 1,0-1-677,-2-3 671,-4 1-6,-5-2 0,-8-2-312,-8-1 346,-8-3 524,-18 4-496,-8-6-11,-17 4 0,-9-6-443,4-3 0,-4 0 437,-9-1 1,-2-1-623,1 1 0,-1-1 602,-2-1 1,1 0-3,16-2 0,0-1-234,-10-3 0,1-2 49,-17-7 8,25 4 1,4-1-614,0-6-4996,13-7-4034,8 8 9773,7-2 0,3 12 1,1 3-1</inkml:trace>
  <inkml:trace contextRef="#ctx0" brushRef="#br0" timeOffset="46191">11969 3961 19339,'-2'-7'2890,"1"2"-2184,1 5 778,0 0-1479,-9 3-44,23 42-6,-10-7-442,8-1 1,2 3 385,2 17-34,-1 4-739,-9-30 0,1 0 734,-2 1 0,0-1-79,0 1 1,-1 0-1532,2 30 590,-2-22 0,-2 0-923,1 19-141,-1-24 1,-1-1 2223,-1 11 0,0-23 0,0-2 0</inkml:trace>
  <inkml:trace contextRef="#ctx0" brushRef="#br0" timeOffset="47174">11955 4430 18806,'-39'-26'476,"-1"0"0,4 3 1,9 5 664,22 11-1096,2 3-79,6 0 1,4 2 358,5 0-359,8 2 1,4-1 178,7 3-252,24 3 40,-9 1-1203,-14-2 1,0 1 1185,13 0-17,0 0-550,-10-2 1,0-2 600,7 2-122,16-1 155,-37-4 22,-4-1 29,-4-4 22,-4 1 2665,-2-6-2609,-4 4 1523,-5-7-1516,-1 7 204,-6-1-172,2 3 17,-2 2 180,-3-1-46,0 3-190,1 0-28,2 2-50,3 1-12,1 3-5,2 0-6,-1 4-11,2 0 0,0 1-11,4 6 22,3-2 6,4 3 11,2-5 0,4-1 11,2-1 6,2-2 0,2-2 11,2-3-6,1 0-5,2-4 5,1-3 17,2-3 57,11-12 38,-3-6 68,0-10-643,-17 6 503,-12 2-6,-11 9-243,-4 3 210,-6 0-18,-5 3 6,-4 2 12,-4 3-6,-5 3 22,-2 3-281,-2 1 259,0 4 487,1 3-476,-8 10-50,11-2 225,-2 7-254,16-3 12,3 1 0,5 1 0,4 2 262,3 1-279,5 1-23,3 2-3402,7 2 3352,5 0-39,4 1-1205,5 1 1172,4-2-180,5 0 107,5-1-334,4-7 0,2-1 342,-16-8 0,-1 0-391,19 4 1,-1-2 96,0-9 62,-5-1 151,-4-6 173,-6-1 292,8-19 11,-18 6 67,6-14 858,-22 11-730,-1-3 52,-3-2 27,-1-1 23,-1-1 0,0 3-6,-1 1-40,0 4-32,0 3-74,0 3 97,0 5-225,0 2 831,0 2-1050,0 3 3311,0 9-3271,0 2 380,0 10-375,2 2 11,0 4-11,9 35-11,-2-21-350,-1-6 0,0-1 350,6 6-1593,-1-10 0,1 0 1582,11 16 16,-8-16 1,0-2-455,7 8 449,-2-4 5,-5-7 0,-5-4 23,-5-7 453,-3-3-430,-4-6 3147,-4-3-3154,-2-2 722,-6-4-721,-2-3 44,-10-15-56,3 2-1472,-6-11 1461,7 4 1,2-5 4,2-4 7,1-5-860,4-3 859,2-3 1,2 1-6,2-1-1,3 3 1,1 3-6,2 5-5,1 4 0,2 2-6,2 4 0,2 2 1070,2 1-1082,2 4 12,3 1-28,3 4 12,5 3-7,3 4 1,3 3 11,2 3 958,18 3-969,-10 4-6,12 5-17,-15 4-206,0 4 207,-3 2-18,-2 3 6,-5 1-6,-5 0 17,-8 1 17,-6-2-534,-13 2 562,-9-3 6,-13 0-6,-8-3-6,-8-2-38,-7-2-52,-5-4-117,13-5 1,-2-2 4,10 0 1,1-1-112,-12-1 0,1 0-695,-15 0-3379,6-2 4393,3-3 0,24 2 0,5-3 0</inkml:trace>
  <inkml:trace contextRef="#ctx0" brushRef="#br0" timeOffset="47873">14906 4604 14376,'5'-42'918,"0"0"1,-1 0-1,3-18 1,-2 4-1067,-4 20 1,0 1 681,0 1 1,-1 1 423,-2-29-134,-2 8-152,-4 8-157,-2 7-112,-1 7 442,0 7-615,0 5-90,2 6-79,0 4 340,2 6-435,2 6 201,2 6-156,1 9-5,1 6 961,2 8-973,4 4-8,3-4 0,1 3-3266,9 20 3274,-5-16 1,0 0-12,9 21-687,-1 0 709,-1 0-16,-2-2 17,-3-5-6,-8-20 0,-1-1 11,1 13 6,-2 4 11,-7-22-368,-2-6 407,-4-4 23,-2-5 17,-1-3 2857,0-4-2846,1-3 979,-1-3-1013,1-3 0,1-4-22,0-4 620,1-3-637,1-3-17,1-4 6,1-3-12,3-1-5,1-3-6,2 1 11,6-14-10,0 11-3393,6-6 3381,-3 15-32,1 4 32,0 4-11,-1 3-1,2 4-10,1 1 11,3 4 0,2 1-6,4 1 2292,4 2-2287,5 3 1,5 4-11,3 4-6,5 5-6,2 3-16,2 3 5,-2 1-33,-5 1-6,-6-1-12,-8-1-412,-10-1 463,-8-2-2855,-18 6 2917,-8-8-6,-15 3 11,-4-9-33,-6-3 0,-2-2 223,-2-3-218,-1-2-5,7-4 0,-1-2-23,-8-2-146,7-3 1,3-3-431,11-6-622,1-8-953,19 2-2312,9-1-4398,5 0 8895,4 4 0,-3 9 0,-2 6 0</inkml:trace>
  <inkml:trace contextRef="#ctx0" brushRef="#br0" timeOffset="48217">15691 4212 21658,'5'48'33,"0"0"1,0-3 0,4-8-23,19-14 6,4-2 11,4-1 17,22-1 44,2-9-1253,-1-5 1242,-12-11 899,-24-7-865,-6-4 34,-5-3-6,-4-4 480,-5-1-464,-2-2 434,-1 0-377,-2-1 22,-1 1 40,-1 2-23,-2 3 1201,0 3-1212,1 5-51,0 5-61,3 3-56,-1 3-51,2 2-22,1 7 6,0 2 5,0 9 11,6 19-22,-1-3 0,1 1 0,1 3-6,-1 2 1,-1 0-496,1 1 1,-1 2 416,0 18 0,-2-1-1554,-2-20 1,0 0 1455,0 11 0,-1 5-1355,-1-7 0,-1 3 1,0-4 1194,1 4 0,0-1 0,-2 10 0,1-6 0,1-14 0</inkml:trace>
  <inkml:trace contextRef="#ctx0" brushRef="#br0" timeOffset="48724">17680 4132 13088,'4'0'6032,"0"0"-946,-4 0-4795,13-60-5739,-18 36 5529,8-12 1,-3 2 63,-20 15 1300,-2 2-1339,0 4-44,-3 2-12,0 5-16,-1 3-11,-1 2 5,-10 10 844,8-1-900,-20 27 11,28-13-29,-7 26 35,24-21-710,7 10 704,6-8 6,8 0-6,6 2 1,5 1 16,5-1 0,2 0-3,-8-8 0,0-1-350,15 13 350,-16-12 1,0 0-4,4 6-11,4 14 29,-18-19-1,-3 8 0,-21-21 6,-8-2-72,-8-2 77,-21-2-5,5-3-1434,-14-2 1423,11-3-1,1-4 2031,-2-3-2053,2-2-111,-16-14 95,18 4-315,-5-12-688,23 5 73,9-2-566,7 0 1529,15-13 0,-7 24 0,10-6 0</inkml:trace>
  <inkml:trace contextRef="#ctx0" brushRef="#br0" timeOffset="48958">18255 3823 25696,'-49'11'0,"10"8"0,43 23-1223,2 7 1184,5 2-12,2 4-1825,3 1 1769,0 0-50,0-1-694,-1-1 509,-1-3-162,-2-3-196,-2-4-2482,-2 7-1494,-4-19 4676,-4 6 0,-1-27 0,0-2 0</inkml:trace>
  <inkml:trace contextRef="#ctx0" brushRef="#br0" timeOffset="49873">18128 4255 19811,'-39'-26'470,"0"0"1,2 2-1,11 6 1260,22 13-1640,3 1 514,4 0-593,4 2 267,7 1-306,6 0-22,9 1-23,6 2-360,9 1 354,6 2-16,7 1 0,2-1 28,3 0-251,-22-2 0,2-1 265,-3 0 0,0-1 30,-2 0 1,-2 0-17,17-1 44,-27-3 12,-9 0 28,-5-3 5,-7 0 1,-2-2 1232,-4 2-1227,-1-2 583,-4 1-544,-1 0-6,-2 2 1,0 1-6,0 1-28,-1 2 45,1 0-45,1 1-17,0 2-5,2 2-18,0 2 1,1 2 22,0 6-22,4-3-6,0 6-11,4-4 17,3-1-11,4 2-6,4-2 0,4-1-6,3-1-22,2-3 39,3-1 12,2-3 10,-1-1 12,2-4-11,-3-2 11,-2-3-3387,-2-5 3427,-5 0-13,-4-4-96,-4-1 85,-4-1-10,-2 0-6,-7-1-2199,-10-5 2187,-4 6-5,-9-1 2027,2 9-2016,0 4-34,-2 2 40,0 2-6,2 2-5,3 3 50,1 2-84,3 3 97,-2 8-114,7-2 17,-1 8 6,8-4-28,2 11-1,2-3-5,2 8-11,6-8-34,3 1-39,6 1-67,5 1-74,3 1 2455,4 1-2633,4-2-6,4 0 12,4-4-135,3-4 132,1-6-418,3-5 6,-2-5-677,0-4 1209,-3-5 218,-3-3 107,-3-5 50,-6-2 62,-4-4 784,-5-1-224,-3-17 370,-5-6-437,-4-1 28,-4 4-18,-3 16-77,0 2-68,-1 3 944,-1 4-1106,-2 3-73,1 4-73,0 3-89,1 2-29,1 0-55,0 9 11,0 1-6,1 8-5,3 3-6,1 4 0,9 21 5,4 14-688,-7-28 0,0 1 677,1 3 1,-1-1-12,8 19-5,0 4-23,0 3-6,-2 1-10,-3-1-1,-4-5 12,-3 4 33,-6-22 17,-6-3 11,-17-24 0,2-10 6,-11-7-6,10-8 17,3-5-5,3-3-1,3-4-16,5-4-806,2-4 800,2-5 11,3-4-11,1-7 12,3-3-1,3-5 0,2-2-610,-3 30 0,0 1 627,5-30 0,0 3 378,-1 6-378,0 5-11,0 5 0,0 7-355,2 6 349,-1 5 634,4 5-651,1 4 34,3 6-28,2 3 1317,4 4-1317,1 2-28,4 4 585,1 4-574,0 6-5,1 3-17,-4 5 5,-1 3 0,-3 3-5,-5 1 6,-4 2 483,-6-1-512,-14 11 34,-8-12 11,-14 6 6,-5-15-51,4-9 1,-2 0-912,-18 4 824,16-6 0,0-2-467,-14 1-655,5-3-2470,5-3 3741,2-3 0,17 1 0,3-2 0</inkml:trace>
  <inkml:trace contextRef="#ctx0" brushRef="#br0" timeOffset="50391">21356 4000 18229,'1'-6'3182,"-1"1"-1356,0 5-1395,-19-62-1250,6 40 950,0-13 1,-3 2 434,-1 21-438,0 3-27,2 3-45,-2 2 165,3 2-209,0 3-12,1 3 0,0 2-12,0 5 18,2 3-12,0 3 610,2 3-615,2 2-11,1 11 5,4-7-6,3 9 1,11 1 16,1-8 6,9 9-2147,-1-9 2141,5 3-8,-4-8 0,3 1-1016,16 14 1024,-13-13 1,2 0-281,1 0 0,-1 0 277,-3-2 1,0 0 2,-1-1 1,-2-1 5,7 10-48,-22-18 65,-6-6 1731,-10-1-1726,-7-4-10,-9 0-1,-8-2 807,-6-4-807,-6-2-2494,-3-4 2500,-2-3-12,-1-3-76,3-3 49,2-3 5,3-1-78,6-2-129,5-1-264,8 0-548,8-1-930,7-1-7865,17-7 8907,-2 13 0,6 0 0,-9 17 1</inkml:trace>
  <inkml:trace contextRef="#ctx0" brushRef="#br0" timeOffset="50769">22032 3982 19372,'-1'-3'2599,"0"1"-487,1 2-1888,-61-19-84,38 14-521,-13-4 1,2 2 442,18 12-17,1 5 271,0 2-272,1 4 126,0 0-153,1 3 5,2 1-11,0 1-540,4 1 540,3 0 1,2 1 4,6-1 7,2 0-18,7-1 12,3 1-45,5-2 23,3-1 424,5-1-414,4-2 7,3-3 10,4-4 12,1-4 22,0-3 179,11-15-1007,-8-10 923,-5-7-22,-18-8 373,-16 7-441,-7-4 1,-5-1-1389,-7 0 1372,-5-1-2517,-3 1 2495,-4 3 21,-2 1 258,-1 5-291,0 4-17,2 5-11,2 5-27,3 5-29,3 4 0,3 4-206,3 6 161,2 5-27,1 6-63,3 4-173,3 5-269,2 4-481,5 2-751,5 4-1860,4 1 3742,10 6 0,-11-20 0,2-1 0</inkml:trace>
  <inkml:trace contextRef="#ctx0" brushRef="#br0" timeOffset="51398">22549 4386 19697,'-1'-8'3081,"1"1"-2308,0 7-129,-5-65-5806,4 33 5349,-1-10 1,0-2 103,2 7 417,2-5-529,0-4 574,3-5-658,1-6-39,-1 12 0,0-2-305,-1 10 0,0-1 266,1-13 0,0-1 2,-2-1 1,-1 2-15,0 13 1,-1 0 8,0-9 0,-2 2 25,-3-4 1,-3 9 77,-8 3-150,6 19 2533,-4 0-2562,10 19 1090,-2 5-1022,1 6-17,-2 8-1,-2 26 12,2-2-361,2-12 1,2 1 360,0 23-5,4 5-1,0-29 1,0 0-4,2 2 1,1 0 2,0 1 1,1 0-4,1 0 1,0 1-116,5 15 0,0 0 104,-3-13 1,1 1-1313,6 21 1,0 0 1305,-6-28 1,0-2 8,2 8 1,1-2-401,4 5 377,1-7 607,0-7-590,2-7 733,0-8-710,0-6 3070,1-6-3059,0-7 0,0-6-2579,0-6 2607,-1-6 0,-2-3 6,-2-3 119,-3-3-131,-2-2 18,-3 1-1,-2 0 6,-4 2 11,0 3 0,-2 5-5,-3 5-17,-1 3-28,-3 1 3300,0 7-3345,1 1 106,2 7-106,1 4 17,0 9 0,1 2 0,-1 9-1,3-1 12,0 3 12,3 2-12,0 1 5,18 23-16,-5-19-208,13 16 213,-7-26 6,16 3 12,-9-9-1,9 0 39,5-16-16,-17-6-12,12-7 17,-21-5-5,-1-3-12,-2-2-3233,3-33 3262,-10 19-12,3-23-550,-9 28 550,-3 3-231,-6-9 215,1 12 78,-3-5-101,3 17 2923,3 2-3187,0 5 635,2 7-662,0 4 269,4 9-762,1 5-476,3 5-4342,14 18-3287,-4-11 8889,6 10 0,-14-27 0,-2-5 0</inkml:trace>
  <inkml:trace contextRef="#ctx0" brushRef="#br0" timeOffset="52074">23788 4363 24076,'-8'-47'212,"0"0"1,1 3 0,3 7-73,7 11-39,2-2 818,0-3-774,4-20-94,-1 9-1003,2-17 964,-3 13-1,-1-1-6,-1-2 12,-2-1 19,-4 10 1,-2 0-20,-3-8-12,1 14 1,-3 3-6,-3 8 432,-3 7-443,1 6 409,-1 6-426,-1 4 0,0 6 6,-2 6 11,0 7-6,1 5 17,2 5-11,3 4 714,4 4-715,4 3-2167,6 6 2179,5 4 0,7 4-683,6 5 660,-8-29 1,0 0-9,1 1 1,2 1-49,6 14 1,2-1-377,-7-10 1,1 0 320,10 21 0,-1-2-378,-13-24 0,-1-2 411,3 7 0,-1-2 1427,-2 3-2094,-5-3 886,-4-13-874,-2-3 764,-5-14-1180,-1-6 1303,-6-5-1907,-1-6-445,-12-16 1,-2-3 2556,-2-5-502,-1 1 1,0 2 1045,2 2 123,0 3 406,-11-8-383,8 12-74,-8-5-95,13 12-101,2 4-67,3 0 414,1-2-716,8 6-141,2-2 816,7 6-933,10-2 670,2 2-788,9-1 0,3 4-5,3 0-1,5 2-228,4 0 212,1 1-6,2 0 17,1 0-33,2-1-18,0 0-33,1-3-95,18-4-866,-16 0 1028,10-3-11,-24 4-92,0-5 154,-13 4 16,-1-4 12,-13 3 83,-4-6-44,-3 3 209,-3-3-1,-5 0 879,3 5-992,-1-3 198,4 5-187,0 2-28,2 1-39,0 2 6,1 2-168,1 0-34,0 2 28,2 5 16,-1 2 7,1 7-3421,2 17 3421,1-2-40,5 12-214,1-4 164,3 1-40,1 2-251,9 18 83,-5-14-1170,4 10 740,-7-22-421,-3-3-885,-2-6-3119,-2-4-3715,-1-6 9574,-3-4 1,-1-5 0,-1-3-1</inkml:trace>
  <inkml:trace contextRef="#ctx0" brushRef="#br0" timeOffset="52234">24283 3680 22483,'-23'-48'340,"0"1"0,2 4 0,5 8-239,10 20 755,2 4-1002,2 5 325,1 5-375,4 8 125,2 5-299,4 8-274,2 6-537,1 4-884,2 5 2065,2 6 0,-9-18 0,1-2 0</inkml:trace>
  <inkml:trace contextRef="#ctx0" brushRef="#br0" timeOffset="52622">24813 3980 22051,'-43'-32'26,"0"1"0,4 1 1,4 13 551,2 31-567,8 2 474,-18 21-485,20-10-16,-5 12 10,13-10 12,4 2-18,5 0 1,2 0 451,5 1-457,5-1-861,3-2 867,6 0 11,4-4 412,4-1-395,16 1 6,-6-9-1,10-2-2030,-10-10 2036,-1-7 28,0-3 68,8-15-40,-13 2-11,4-11-1,-18 6 57,-3-18 1250,-5 9-1340,-4-13-577,-5 14 571,-5 2-10,-3 3 2495,-2 3-2496,-1 4-11,-1 3-11,1 3-28,0 5-5,0 2-23,1 5-17,0 2-6,2 4-44,0 4-56,2 3-79,4 2 635,2 2-1010,4 1-459,6 2-852,5 1-2615,9 0 4559,9 4 0,-13-12 0,1 0 0</inkml:trace>
  <inkml:trace contextRef="#ctx0" brushRef="#br0" timeOffset="52951">25245 4046 24369,'-42'-38'-17,"11"13"579,36 49-562,4 5 0,1 3 0,1 2 197,1 3-197,-2 0-17,2 16-2492,-6-13 2509,0 7-449,-5-20 477,-4-5 28,-1-5 34,-2-7 66,-1-3 29,1-5 2436,0-3-2436,2-6 866,0-4-956,2-5-16,1-3-18,5-3 68,10-14-73,1 7 6,9-9-1018,-2 11 1012,0 1 0,3 1-557,-1 3 524,0 2-6,0 4 5,-2 4-22,0 3-2876,-1 4 2865,0 2-17,10 7-17,-6 3-34,9 6-72,-10 4-112,-2 4-168,0 4-204,-3 4-945,-1 4-631,-4 3-5389,-2 0 7810,-3-6 0,-4-13 1,-3-8-1</inkml:trace>
  <inkml:trace contextRef="#ctx0" brushRef="#br0" timeOffset="53422">27908 4043 14021,'3'-44'619,"0"0"0,0 0 0,1-16 0,-1 8-210,-2 3 62,-5 11-135,-1 9 1375,-4 7-1554,1 7 994,2 5-1146,1 5 2027,1 2-2071,2 5 3380,0 6-3352,1 7 11,0 9 0,0 9-6,2 9-22,4 9-1949,3 8 1924,-2-26 0,2 3-126,5 20 0,1 2 27,-3-11 0,1 1-7,-1-6 1,0 2-1,0-2-213,1 6 0,0-2-130,0 1 1,0-1-149,0-1 0,0 0-333,0-2 1,-2-2-587,1-2 1,-2-2-1090,-1-4 0,0-1 2658,5 29 0,-7-32 0,-2-4 0</inkml:trace>
  <inkml:trace contextRef="#ctx0" brushRef="#br0" timeOffset="53867">27613 4296 14953,'-20'-50'760,"0"0"0,1 5 0,6 7 2139,10 17-2378,11-3 719,3 8-1189,12-1-34,6 9-575,9 2 553,8 3-6,7 2-6,9 4 5,-29-1 1,1 0 5,3 2 1,0 1-4,1-1 1,1 1 2,0 0 1,1 1 101,-1-1 0,0 0-119,0 1 1,-1-1 5,-2 0 0,0-1-3,-3 1 1,2 0-32,16 0 1,0 0-1084,8 1 1125,-16-2 1,-5-1 14,-10-2 1052,-8 0-1030,-4-1 1697,-7-1-1686,-4-1-11,-4-2-11,-1 1 1623,-3-2-1635,-1 1-5,-5 1 0,-2 1 17,-4 2-6,-3 4 23,-14 7-23,6 2-445,-10 7 439,11-1-5,0 2-11,4 1 17,3 0-18,6 1-4,6-1 16,3 1-17,11-2 17,3 1-23,28 8-781,-3-8 798,20 6 6,-9-12 0,4-4-28,1-3 12,-1-5-1758,-3-2 1791,-4-5 67,-6-3-462,4-16 512,-15 0 18,0-11 5,-18 5 0,-4-2-513,-5-2 507,-7 1 1374,-19-14-1374,0 13-34,-3 5 1,-3 3-177,-10-1 73,12 10 0,1 1 9,-11 0-242,1 3 174,5 5-56,3 3-95,7 6 327,0 12-2035,12 3 1904,1 16 0,10-19 0,1 1 0</inkml:trace>
  <inkml:trace contextRef="#ctx0" brushRef="#br0" timeOffset="54657">30572 4306 17965,'-9'-44'817,"0"-1"1,-5-3 0,-2 7-526,-9 11-63,-12-6 478,-10 13-617,11 8-40,-12 2-22,18 10-22,1 4-6,2 5-28,0 4 908,2 6-886,0 5 6,1 2 502,3 5-541,-3 17 11,9-9-336,2 13 330,9-14-5,5-1 6,6 0-18,4-3 29,7-3-36,5-2 58,2-6-134,3-4 173,0-7 23,-1-4 106,20-17-101,-18-2-308,16-14 358,-22 1-22,-3-3 6,-2-2-6,-3-4 1137,-4 0-1148,-2-1 465,-3-1-437,-1 4-330,-1 2 364,-2 4 163,-1 5-197,0 5-33,-1 5-40,0 5 199,0 2-288,0 4-62,0 1 72,0 8 574,0 1-534,0 9 211,0 2-318,7 17-5,1-5-28,7 12-61,2-9-501,2 0 270,4 1-172,1 1-1077,4-1 488,0-1-437,1-5-947,-2-2-2721,-1-8 5298,-3-3 0,-12-8 0,-1-3 0</inkml:trace>
  <inkml:trace contextRef="#ctx0" brushRef="#br0" timeOffset="55355">30745 4204 17449,'11'-44'1126,"1"0"0,-2 4 1,0 7-405,-1 13 860,1 2-1335,-4 8 92,1 2-272,-3 6 41,0 2-119,1 3 346,2 3-363,0 6 28,3 5-6,1 4 1,6 20-6,-6-6 5,2 14 3,-10-16 0,-1-1-1255,-2 9 1252,-1 19 12,-3-35 5,-1-5 28,2-5 96,0-5 89,2-5 218,0-2-302,1-10 1236,0-9-1320,0-3 46,4-18-46,1 11-6,4-8-5,1 7-321,2 0 316,3 0-1,1 0-6,3 1 1,2 2-6,1 4-17,2 2 0,0 3-5,2 4-12,-2 3-5,0 3 0,-2 3-6,-1 2 0,0 2-5,-2 2 11,-1 4-12,-1 3 304,-1 2-331,-2 1-6,0 2-22,-2 2-35,-1 1-55,-1 1-84,2 1-90,0 0-3486,3 0 3223,3 1-291,5-2-2310,2-1 1470,6-3-1268,2-1 287,3-4-874,1-3-67,-2-4 2296,-2-2 1362,-5-5 1243,-5-4-1243,-6-5 0,-5-4 627,-7-3 2101,-2-3-90,-6-4-263,0 0-353,-3-2 1990,-1 1-2567,2 1-291,0 4-180,2 3 1240,0 4-1598,1 5 646,0 2-909,0 3-118,1 2-134,0 2-68,0 0-33,0 4 6,0 2-1,-1 5 7,0 2-12,0 4-6,1 2-5,0 2 5,0 1-5,4 1-11,1-1-12,4 0-16,4-1-1,4-1-5,2-2 6,3-2 22,2-2 5,2-5 23,-1-4 0,0-2 23,-1-4 16,-2-4 17,-1-5 28,-3-4 17,0-3-329,-2-4 391,-1-4 22,0-3 39,-1-2 39,1-1 28,-2 0 7,-2 3-7,-1 2-45,-2 5 169,-3-2-275,-1 10-45,-2-1-67,-1 11-67,0 1-1,0 2 368,-1 6-344,0 3 27,-2 8 0,-1 7-11,-2 8-499,0 9 499,0 8-1247,2-5 1,0 3 1184,2-8 1,0 0-60,-1 16 1,1 1-107,1-11 0,1-1-224,0 4 0,0 0-554,0 3 0,0 0-3818,0-3 0,1-2 4823,0-2 0,0-4 0,0 4 0,0-18 0</inkml:trace>
  <inkml:trace contextRef="#ctx0" brushRef="#br0" timeOffset="56372">11695 6087 23220,'-2'-45'563,"1"0"1,-1 2 0,1 18-580,1 44 24,4 13 0,0 4-8,3 27-789,-1-12 0,1 8 1,-1-5 732,-2-10 0,0 0-775,-1 2 1,1 3-1,-2-3 708,-1-4 0,-1-2-56,-1 2 0,-2 1-1095,1 1 0,-2-1 817,-1 0 1,-1 0-381,0-2 1,-1-1 301,1-4 0,0-1 121,-4 25-1452,-2-6 298,0-26 1103,0-12 2212,1-25-1668,2-13 55,1-8 17,0-8 1,0-6 2395,1-5-2362,1-5 5,1-5-92,4 28 0,0-1 22,-1 0 1,1-4 230,1-5 0,-1-6 0,1 4-99,0 1 0,0 1-67,0-1 1,0-4-1,0 6 398,-2-21-112,-2 3-1071,-2 1 1048,-3 3 11,0 1 12,-1 4-34,3 3-101,2 4-78,2 3-57,2 4-61,5 5-331,9-5 208,2 13 318,7-2-335,-2 14 0,3 4 1440,4 4-1440,21 7 1126,-7 3-1126,15 7-11,-14 3-11,2 4-1303,-1 6 1280,-1 4-6,0 4-2744,-4 4 2705,-4 2-16,-7 1-75,-8-1 113,-11 17 96,-13-18 14,-10-10 0,-6-3-103,-17 0 86,-2-9 1,-4-2-1,5-8 0,0-2-8,0 1 0,0-2 8,4-3 0,1-1-87,-18-9-190,18-1 753,-2-9-1750,24-2-1210,5-7 2954,10-7 1,-2 14 0,4-1-1</inkml:trace>
  <inkml:trace contextRef="#ctx0" brushRef="#br0" timeOffset="56999">12321 5679 21959,'39'31'123,"0"-1"1,-2-1 0,-2-3-119,3-2-1019,2 3 1003,-2 1-955,-2-1 955,-6 0-171,0 9 238,-14-9-6,-3 6 40,-17-12 600,-20 5-415,-19-6-124,-4-2 964,-5-11-454,-1-14-448,23 2-12,-6-9-33,28 6 704,5-1-788,2 0-34,4-1-27,2 0-12,7-1 23,5 0-23,6 0-11,6-1-1065,5 0 1031,5 0 12,4 1-1,2 0 7,2 1-7,0 0-3016,1 2 3045,0 0-1,-2 1 6,-2 1-5,-3 0 11,11 0-386,-17 3 375,5-1 674,-23 3-652,-6 1 3216,-5 0-3193,-4 0 55,-8 3-67,-3 1 610,-7 4-615,-1 2-12,-1 1-16,-1 4 22,-6 8-11,4 6-12,3 1-5,7-1 6,9-7 22,4 11-28,3-7-397,4 9 409,6-11-3258,2-1 3279,5-2-561,1-4 606,1-4 142,6-3-35,-8-6-23,1-5 217,-10-6-289,-1-5-6,0-4 62,4-15-68,-6 4 2175,2-10-2186,-7 7-11,-1 1 806,-2-1-728,-3-23-44,-5 13-57,0-9 6,-5 22-5,3 13 150,-8-1-190,6 7-16,-5 0-12,6 7 953,-1 2-992,0 3-45,-1 4-397,-4 14-6,4-3-342,1 11-3990,6-6 2024,5 1 2829,7 3 0,-4-12 0,3-2 0</inkml:trace>
  <inkml:trace contextRef="#ctx0" brushRef="#br0" timeOffset="57482">13677 5714 23987,'-10'-45'747,"0"1"0,1 3 0,3 9-484,4 20-106,2 3-84,0 4-56,0 3-17,0 2-6,2 5 12,3 5-1,3 6 1,3 9-1023,6 24 1006,-4-5 8,-5-12 0,0 0 3,0 19-1348,-4 5 1336,-1 3-10,-4 2 5,-4 1-3,-1-19 1,-1-1 8,-4 19 11,3-23 0,0-2 0,-2 4-724,-2 2 724,4-16 33,-1 0 1,5-17 782,1-6-765,0-1 1327,1-7-1339,1-2-17,-1-7 1,1-4 950,0-4-939,2-19-6,7-11-605,1-2 600,6 1-1,-3 18 12,2 3-6,0 4 5,0 3-10,-1 3-7,7-2-21,-4 8 5,4-1 0,-3 10-11,2 2-1,4 2-38,32 13 22,-18 2-466,-7-1 1,0 2 454,2 10-6,-2 4 529,-2 2-579,-9 3 0,-1 0 22,0 8-259,-4-7 1,-5-2 281,-11-4 44,-7-2-5,-9-5 11,-10-3 292,-8-4-309,-6-3-1017,-5-5 956,-3-2-40,-2-3-39,2-4-22,1-2-67,5-5-175,4-2-357,7-2-727,7-5-3805,7-4 5310,7-10 0,7 15 0,3-1 0</inkml:trace>
  <inkml:trace contextRef="#ctx0" brushRef="#br0" timeOffset="57832">14389 6282 25132,'6'-55'71,"-1"0"0,1 3 0,-2 5-21,2 3-27,0-6-1981,0-3 1969,2-6-22,0-3 11,-3 29 0,1 0 5,-1-1 1,1 0-1,1 0 1,1 1-1,-1 1 1,0 0-859,8-27 864,-3 7 0,-1 6 755,-2 8-727,-2 9 0,-3 7 251,-2 8-290,-2 7 1212,0 4-1240,0 3 5,-1 4 1848,0 5-1825,-3 8 0,0 5 0,0 8-11,-1 5 11,2-1 0,0 1-11,-2 26-427,2-17 0,1 0 427,0-7 0,1-1-12,1 2 1,-1 0-1073,1 2 1,-1 1 1021,1 0 1,1-1-40,0 0 0,1 3-893,4 4 0,1 5 0,1-4 207,0-2 0,2-1-125,1 0 1,0 3 0,2-5 922,2-6 0,0-6 0,2 4 0,-1-3 0</inkml:trace>
  <inkml:trace contextRef="#ctx0" brushRef="#br0" timeOffset="58199">14844 6177 25372,'27'-55'0,"0"11"-12,-4 45 212,2 2-200,2-2 0,0 0 5,0-1 1,-2-3 5,-1-1-5,-3-5 16,-1-1 60,-4-4-65,-2-1 0,-2-3 5,-3-3 34,-1 0-22,-1-1 16,-2 1 17,-3 0 1,0 2 63,-2 1-31,-3 2-3305,-2 2 3339,-8-4-78,0 7-5,-6-1-18,1 8 6,-2 1-5,-2 2 5,-2 3-5,-1 1-17,-1 5-6,2 3 0,0 4 11,1 2-22,1 4-5,0 2-34,-4 17 11,7-7-169,-1 14 130,10-12-51,5 3-28,2 1-50,7-3-78,6 1-129,10-6-169,6-1-190,10-5-1242,7-2 609,9-3-677,7-4 2072,-7-10 0,-1 0 0,-4 0 0,-13-4 0,1-1 0</inkml:trace>
  <inkml:trace contextRef="#ctx0" brushRef="#br0" timeOffset="58775">15560 5997 15954,'0'-9'3893,"0"3"-2991,0 6 1327,0 0-5499,-35-27 3282,21 28 1045,-26-17-1046,30 34-17,2 1 1,2 1-1,2 0 1,3 1-7,0 1 1,3 1 794,1 1-800,2-1 0,1 0 1,2-3 540,-2-2-546,0-4 16,0-1 3216,-3-6-3143,-1-2 616,0-6-627,-2-3 324,1-4-341,-1-3-5,0-3-1,0-5 1,0-1 0,1-5-6,0-1 33,3-15-22,1 9-2030,2-10 2036,1 14-194,0 0 193,2 2-4,1 2-7,1 3-5,2 2-17,1 3-994,2 3 994,2 2 1740,12 1-1785,16 5 23,-8 5 0,6 7-6,-23 5 6,0 5 213,-2 4-219,-1 5 11,-2 3-2989,-2 4 2962,-4 2-51,-4 19 881,-6-11-853,-4-6 0,-4-1 11,-5 4-1834,-8 9 1868,3-22 17,2-6 39,0-6 22,2-4 2604,-4-6-2581,4-8-6,-3-5 0,4-7 2756,2-6-2723,1-19-27,5-15-57,6-1-5,9-4-596,7 19 573,5 2 12,18-7-6,-7 15-11,11-3-11,-13 18 22,-2 4-22,0 3 28,-1 3-6,-2 2 0,-1 3 0,-2 1-11,-1 3 12,-2 2-24,-2 4 1,-1 4-11,-4 2-1,-1 4 1,-4 2-12,-3 5-38,-2 2-35,-4 3-363,-11 21-12,0-12-347,-10 16-470,4-19-611,-1-2-7489,4-6 8837,2-6 1,6-11 0,3-6-1</inkml:trace>
  <inkml:trace contextRef="#ctx0" brushRef="#br0" timeOffset="58939">16662 6192 24587,'0'-4'2167,"0"1"-2195,0 3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11:37.7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6547 4678 17028,'-42'-31'104,"-1"0"1,1 0-1,0-1 1,-1 0-1,2 2 1,0 5-1507,-17 3 1,2 9 1476,19 8 1,1 4-6,-4 1 0,-1 1-3,-1 2 0,-1 2-11,-2 2 0,-1 1 0,-2 3 0,1 2-11,-2 0 0,0 3-14,-1 1 0,1 1-15,-1 2 1,0 1-6,0 1 1,0 2-7,1 0 1,-1 4 9,3 1 0,-1 3 0,2 0-420,9-6 0,3-1 0,-2 2 406,-9 9 1,-2 2 0,3-2-30,-3 8 0,4-2 33,1 1 1,-1 3-344,7-3 1,-1 3 0,3-2 340,-3 7 0,1-1 147,7-6 0,0 1 0,4-2-153,2 3 0,5-2 3,2 1 0,2-1-1,3 1 1,3 1-4,1-1 0,4 0-6,2 1 0,5 1-13,4-5 1,5 3 0,1-3 26,4 6 0,5-1-19,-1-7 0,3 2 0,1-6-5,11 1 1,3-5-1,4 0 1,3-3 11,5-1 1,3-2 9,-16-10 1,1-1 0,1 0-128,2-1 1,1-2 0,0 0 129,3-1 1,0 0 0,1-2 144,2-1 1,0 0 0,0-2-157,1 0 0,1-1 1,-1-1 8,2-1 1,-1-1 0,0 0-216,0 0 0,-1-2 0,0 0 236,-1-1 0,1-2 0,-1 0 13,-3 0 1,0 0-1,2-3 16,-2-2 1,2-1 0,1-2 0,-4 1-2,2-2 0,-3 0 1,2-1 4,11-4 1,2-2 0,-5 0 449,0-4 1,-1-3-412,-10 1 1,4-5 0,0-1 0,-4 3-227,-5 1 0,-3 2 0,2-3 156,4-2 1,3-3 0,-2-1 0,-5 3 26,2-8 0,-4 2-41,-2-1 0,0 1 27,-4-1 1,-1-1 2,-3 2 0,-3-1-3,-2 1 0,-2-1-353,-3 2 1,-2-1 361,-3 1 0,-2-1 398,-3-14 1,-6-3-419,-10-1 0,-4-1-31,0 0 0,-5 1 254,-9 3 0,-5 4-271,2 12 1,-2 4 172,-4 0 0,-3 1-170,-4-1 1,-2 2-15,-3 1 0,-4 2-3,-1 4 1,-5 0-1,1 1 10,12 6 0,2 1 0,-4 0 3,4 2 0,-3-1 0,-1 2 0,0 1-77,0 2 0,-2 1 0,2 2 0,1 0-20,-2 0 0,2 1 0,-1 1-300,-13-1 1,-3 0 0,5 2 72,-1 3 1,4 1-124,1 2 1,0 1-1035,9 4 1,-1 1 0,1 2 1425,-10 3 0,3 2 0,5-2 1,5-1-1,-1 5 0</inkml:trace>
  <inkml:trace contextRef="#ctx0" brushRef="#br0" timeOffset="433">5173 5480 14505,'-43'-15'289,"0"-1"0,4 2 1,7 4 1705,22 9-2006,0 3-34,4 3 780,1 3-757,1 4 10,2 4-4,0 4 4,2 2-4,3 3-1,1 0 28,6 1 17,3-3 481,4-1-173,14 0-84,-3-9 34,12-1 16,-9-10 12,1-7 1370,0-2-1421,1-8 197,12-16-505,-11 4 286,8-12 0,-17 8 201,2-18-263,-12 11-16,0-14-12,-11 14 0,-6 2-5,-5 1-23,-4 4 69,-27-7-162,10 18-379,-19-4 378,0 21 85,9 7 0,-12 4-13,17 7-3165,2 4 3087,5 3-85,7 4 2,5 3-409,8 1-424,6 2-1330,10 1-137,11-3-7471,25 7 9154,-13-15 0,3-1 0,-25-16 1</inkml:trace>
  <inkml:trace contextRef="#ctx0" brushRef="#br0" timeOffset="791">6570 5169 17022,'-43'-19'244,"0"-1"1,4 2 0,6 5 1841,10 12-2052,3 2-23,2 4-22,2 4-17,-13 39 187,15-17-165,2-1 1,2 0 77,6 0-16,4-1 689,4-2-556,9 5-87,1-12 1363,8 4-1293,-3-14 260,13-4 49,9-8 86,15-15-828,-9-4 739,-2-11 101,-16 5-11,-4-3-272,-4-1-129,-7-1-135,-5 0-132,-4 2-136,-5 2-91,-6 2-81,-6 4-17,-6 2 250,-4 5-2954,-5 3 3041,-3 5 42,-3 3 33,-2 4 12,-1 7 38,0 4-6,1 6-283,1 6-622,-9 23-437,13-6-150,12-11 1,2 2 1458,-4 24 0,9-25 0,3 0 0</inkml:trace>
  <inkml:trace contextRef="#ctx0" brushRef="#br0" timeOffset="1143">5544 6018 20067,'-29'-39'188,"1"0"1,0 2 0,9 12-217,18 24 970,0 5-942,3 1 378,2 6-367,3 4 198,2 3-193,2 3 46,12 10 101,8-2-29,3 0 101,6-10-69,-7-11 209,4-3 37,3-2 104,21-6-72,-13-3-214,-17 0 0,1-1 221,12-8-59,-1-2-385,-14 3 0,0-1-224,11-7-33,8-7-20,-25 11-34,-5 1-50,-6 2-58,-6 3-113,-3 1 218,-2 4 4,-4 1-178,-3 3-1396,-12 2-240,2 6-4924,-7 0 7021,8 4 0,6-4 1,4-2-1</inkml:trace>
  <inkml:trace contextRef="#ctx0" brushRef="#br0" timeOffset="1508">4849 6602 18515,'-41'-17'717,"1"0"0,-1-1 0,-13-7 0,5 9-174,1 25-3462,13 1 3026,-11 13-23,12 2 25,0 12 0,-1 5-87,12-14 1,1 2-14,-7 12 0,-2 6 1,5-3-16,6-5 1,2-1-797,-6 15 0,1 2 782,7-14 1,2-1 2,0 3 0,0 0 0,0 1 1,1 0-231,1 1 0,0 0 210,1 0 1,1 0-17,1-1 0,0 1-23,3-2 0,1 0-25,1-2 0,1 0-28,2-3 1,1 1-382,8 10 1,2 0-7,0-15 1,1-1-393,8 9 1,3-4-1062,-1-14 1,2-2 1968,6 1 0,-1-2 0,3 2 0,2-3 0</inkml:trace>
  <inkml:trace contextRef="#ctx0" brushRef="#br0" timeOffset="1909">7074 6623 19568,'-9'-9'1115,"1"2"-494,8 7 74,-68-58-2628,41 34 2173,-13-11 1,1 0 157,21 16 708,5 2-854,3 3 341,4 4-481,3 1-28,3 3-56,0 0 1338,1 3-1366,2 1-17,8 4 17,2 3 0,6 6-11,0 6 11,3 8 0,3 6-1572,2 8 1550,0 8 11,-11-19 0,-1 1-6,1 3 0,0 2-6,2 3 1,-1 2 13,1 3 1,0 1-1143,1 2 0,-1 2 1109,1 1 0,-1 1-26,0 0 1,-1 3-899,-4-2 1,0 3 0,-1-1 480,0 8 1,-2 0-129,-2-7 1,-1 3 0,-3-3-2011,-6 5 1,-3-1 2622,-2-12 0,-1 0 0,1-4 0,-1-5 0,1-3 0,-3 0 0,1 0 0</inkml:trace>
  <inkml:trace contextRef="#ctx0" brushRef="#br0" timeOffset="4950">17418 11736 11041,'-43'-25'374,"0"0"0,0-1 0,-1 6 1,-4 1-1,1 1 0,6 5 84,-1 5 1,1 3-375,-3 0 0,-3-1 0,4 3 9,4 4 0,2 2-23,-2 0 0,1 3 438,-1 1 1,-1 4-466,1 3 0,-3 2 0,3 1-24,-8 5 1,0 2-161,5-2 1,-2 2 0,4 1 162,-6 7 1,3 2-9,-2 2 0,0 3 164,0 3 1,2 2-168,13-13 1,1 0-1,0 1 7,1 2 1,0 0 0,1 1-145,-1 1 1,2 0 0,0 1 134,0 0 0,1 2 1,1-1-7,0 1 1,2 1 0,0 0-257,2 0 0,0 1 0,1 0 253,2 0 0,1-1 0,1 3 64,1 14 1,1 5 0,3-4-76,3-13 0,2-3 0,1 3-86,1 10 0,3 3 1,3-4 57,6 1 0,5-5-12,3 1 1,5-1 162,3-3 0,4-1-148,4-2 0,2-3 74,4-1 0,3-3-55,3-1 1,3-3-1,3-1 0,2-4 8,4-2 1,1-2 10,-16-10 0,1 0 0,1-2 5,1 0 1,2-2-1,1-2-3,1 1 0,0-2 0,6-1-41,3-2 1,6 0 0,1-1 0,-3-1 45,-10-1 1,-3-1 0,1 0 0,3-1 1,0 0 0,4 0 0,1 0 1,-1-2-1,-3 0 1,0-1 1,-3-1 0,0-1-1,0-1-80,2 0 1,0 0 0,0-1-1,0-1 79,-1 0 0,-1-1 1,2 0-1,2-3-13,2 0 1,4-2 0,0-2 0,0 1 0,-4 0 17,0-1 1,-3 1 0,-1-1 0,3-1 15,-1 1 1,2-2-1,1-1 1,-3 1 0,-3 0-13,9-5 1,-4 0-1,-1 0-2,-2-1 1,0 0 0,-1 0-8,-2 0 1,-2 0-1,0-1 66,-3 1 0,-1 0 0,-1 0-68,-3 1 1,-1-1-1,0-2 6,7-8 0,1-4 0,-3 2-8,-12 8 1,-3 1 0,0-3-5,6-6 1,0-4 0,-5 2 283,-4-4 0,-5 0-276,-3-2 0,-3-2-5,-3 1 0,-3-1-1,-4-2 1,-2 0 175,-2-1 0,-2 0-181,-4-1 0,-2-1-3,-2-2 0,-3 0 169,-1 1 1,-5-3-169,-1 4 0,-4-2 1,0 3 6,4 11 1,0 3 0,-2-2 3,-7-9 0,-2-1 1,-2 5-5,-6 1 1,-3 5-6,-4 2 0,-3 3-14,-3 2 0,-3 4 2,14 9 1,0 3 0,-2 0-21,-3 1 0,0 1 1,-2 1-20,-1 1 1,-2 1 0,-1 1-16,-2 1 1,-2 1 0,1 1-306,-3 1 0,0 1 0,-1 1 244,-2 0 0,0 1 1,-1 2-155,0 1 1,-1 1-1,-1 1 16,0 1 0,0 0 0,0 2-296,-1 1 1,1 2 0,0 1-148,1 0 0,0 1 1,-3 2-1607,5 0 1,-3 3-1,1 0 1,4-2 2313,4 1 0,3-2 0,1 1 0,-3 1 0,0 0 0,10-2 0,5 0 0</inkml:trace>
  <inkml:trace contextRef="#ctx0" brushRef="#br0" timeOffset="5434">16641 12244 21576,'-48'7'13,"-1"1"0,5-2 0,10 5-13,22 10-6,3 4 6,5 2 6,2 0 0,6 1 10,12 10-16,3-10 349,12 5-338,0-14 6,24-1-655,-10-9 655,-13-5 0,0-1-755,16-5 800,-1-6 16,0-6 6,-4-5 17,-4-5 22,-4-2 156,-6-1-139,-5-3 297,-4-29-269,-11 20-266,-8-19 255,-13 30 513,-7 1-558,-7 3 548,-5 2-582,-5 2-705,-6 4 677,-2 3-22,-3 4-28,2 5-11,2 3-51,4 5-50,6 3-325,2 15-1114,14 25 615,8-7-391,17 15-3064,22-7-230,-2-11 4080,-4-9 0,-1-3 1,-3-5-1,0-1 0</inkml:trace>
  <inkml:trace contextRef="#ctx0" brushRef="#br0" timeOffset="5809">18655 12175 17025,'0'-11'2969,"0"3"-7700,0 8 5510,-31-71-146,14 44 91,-4-15 0,-1 3-399,2 22-73,-1 4-95,0 3-62,-1 6-56,0 2 0,-1 6-16,-1 5 5,-1 6 16,-1 5-32,0 5-1,-10 20-6,10-9-5,-5 14-11,14-2 0,8-13 5,6 8-5,11-17 11,8-2-1252,6-3 1252,5-2-1429,5-4 1434,5-3 1397,3-5-1379,1-3 21,1-6 24,-2-4 55,-2-6-17,-4-5 34,-3-4 255,-6-3-238,-3-3 2234,-6-3-2257,-4-3 84,-5-19-128,-4 10-12,-7-11-5,-3 17-28,-6 3 2841,-2 2-2852,-4 4-45,-13-4-23,6 11-39,-8 0-90,9 15-492,-12 7-17,7 7-470,-10 10-3968,12 5 489,1 7-4262,3 1 8345,6-2 0,8-13 1,5-7-1</inkml:trace>
  <inkml:trace contextRef="#ctx0" brushRef="#br0" timeOffset="6226">17323 13226 12602,'-4'-9'1198,"1"1"1907,3 8-1823,0 0-1058,-24-61-89,16 45 603,-6-20 0,1 11-726,11 27 818,0 4-814,2 6 3142,0 4-3147,2 3-11,1 3 6,12 11 5,1-6-479,11 6 490,1-11 6,5-2 6,8-1 11,-8-7 0,2-1 16,23 4-950,-19-6 1,1-2 983,19-2 11,-2-4-967,0-5 962,-21-4 0,0-2 0,16-8 5,-12-2 1,-3-2-7,1-7 8,7-11-13,-20 10-6,-4-1-868,-2 0 835,-2 1 28,0-10 1374,-7 12-1413,0-9-45,-7 21-40,-2 0 707,-1 10-1082,-2 3-229,0 4-397,-1 5 1048,-2 6-9838,-4 12 8461,3-7 0,1 2 0,3-14 0</inkml:trace>
  <inkml:trace contextRef="#ctx0" brushRef="#br0" timeOffset="6890">16650 14146 19107,'10'-42'455,"0"-1"1,-1 4 0,0 9-125,-4 19 900,-1 2-1018,-1 3 268,-1 2-397,-1 3 135,-1 1-191,-2 4 45,-9 16-34,-4 2-84,-9 17 73,-5 2 6,-5 7-1277,13-19 0,0 0 1249,-3 4 0,0 0 5,-3 5 0,-1 1-11,-1 2 0,0 2-11,-1 3 0,0 0-12,1 2 1,0 0-1215,2 0 0,0 1 1141,3-1 1,2 0-65,2-2 1,3 2-1150,2 12 1,4 0 898,5-16 1,3-2-370,3 11 1,6-3-1620,15 9-6152,9-10 8550,0-11 0,-13-19 0,-5-8 0</inkml:trace>
  <inkml:trace contextRef="#ctx0" brushRef="#br0" timeOffset="7224">18768 13898 24547,'-5'42'96,"5"4"-2250,13 8 2157,-4-24 0,1 1-598,3 3 1,0 0 580,4 4 0,0 0-511,3 4 0,1 0 396,3 3 1,0 1-298,2 3 1,1 0-718,1 3 0,1 1 897,-8-11 1,0 0 0,-2-4 0,-1-4 0,-3-2 0,0-1 0,1 1 0</inkml:trace>
  <inkml:trace contextRef="#ctx0" brushRef="#br0" timeOffset="10737">3513 9503 22363,'-7'-6'1003,"2"2"-611,5 4 190,0 0-571,-10 0-16,18 15 5,-3 5-565,15 8 0,4 1 565,11 16-1015,-10-14 1,-1-1 997,10 9 11,-1-3-631,-3-5 648,-4-4 17,-6-5 11,-6-5 62,-6-5 56,-4-5 838,-3-3-771,-3-3 2040,-2-5-2129,-2-2 862,-3-8-925,0-4-21,1-6-1,0-3-11,5-3-5,0-3-12,5-1-10,3-1 10,4 0-50,13-14-944,-3 15 904,9-8-44,-4 20-73,2 3-144,2 5-97,1 5-229,1 4-5601,27 11-2689,-24 0 8691,15 6 1,-36-7 0,-6-1 0</inkml:trace>
  <inkml:trace contextRef="#ctx0" brushRef="#br0" timeOffset="11435">4340 9584 24609,'18'-39'67,"3"4"-28,8 24-871,2-2 871,-3-1 6,0-1 16,-6 0 292,-3-1-263,-4-2-17,-4 1 126,-5-2-149,-3 3 1,-3-1 50,-7-2 409,1 6-459,-8-1 5,0 9-17,-2 3 6,-4 2 44,-13 10-33,5-1-28,-10 9-5,11-1-12,-8 11-11,11-5-45,-8 27 23,23-24-12,1 14-11,13-22 0,7-1-3403,6-1 3381,6-2-840,5-1 828,6-2-56,5-3-44,6 0-56,5-3-90,4-2-72,6-2-124,-14-3 0,2-2 244,-10 0 0,0 0 33,13-3 0,-1-2 28,-13 1 1,-2-1-615,1-1 0,0-1 650,-2-1 1,-1 0 31,-2-1 0,0 0-15,23-16 102,-9 2-138,-10-2 384,-12 4 50,-10 0 62,-8 3 50,-9 1 6,-6 3 17,-7 1 2075,-5 3-2059,-5 3-33,-3 3-23,-3 4 374,-3 2-513,-2 5-29,0 3-56,0 6-50,2 4-22,3 4-6,4 2-17,4 3-5,4 2 16,3 15-22,7-9 11,2 12 1574,6-14-1602,6-2-5,4-2-12,6-4 582,5-3-554,5-7-5,5-5 5,6-5-27,4-8 22,2-6-1676,0-10 1687,-1-5 22,-14 2 0,-1-2 18,10-16-7,-14 14 1,-3-2 180,2-17-124,-6-1 0,-5-4-1782,-5-5 1826,-3-3-8,0 13 0,-2 0-53,1 11 0,0 0 109,0-22 0,0 1 31,0-1-107,0 23 1,0 3 78,-2 0-12,1 7-21,-1 8 1409,-1 6-1494,1 7 304,1 1-371,1 4 2719,0 5-2724,0 5 10,3 9 1,1 7 16,3 9-1698,0-2 0,1 3 1673,-1-6 0,0 1-17,3 12 1,2 5-1214,5 10 1,2 1 1109,-3-10 0,1 1-29,-1-5 1,1 3 0,1-2-222,5 8 1,1-1-539,-6-16 0,1-1 1,1 1 198,1 1 1,1 0 0,1-1-1677,1 1 0,1 0 0,1 0 2388,5 6 0,1 1 0,-4-5 0,-2-5 0,-2-3 0,0 1 0,1-1 0</inkml:trace>
  <inkml:trace contextRef="#ctx0" brushRef="#br0" timeOffset="12340">17159 16223 20677,'9'-45'334,"0"-1"0,0 4 1,-7 8-117,-17 17-39,-4 2-27,-4 1-29,-5 3-28,-3 2-17,-3 4 761,-1 2-799,-1 2-18,0 5-16,1 3-6,1 7-492,2 3 487,0 5 5,2 3-6,2 4 6,3 2-5,3 2-7,4 0 24,4 3-29,4-1 22,5 1 521,3 0-543,8-4 17,16 9 198,3-13-198,14 3 5,-1-13-14,-7-8 1,2-1 2,20 4-825,-17-5 1,1-1 825,18 2-7,-13-3 1,0 1 0,-9-2 0,-1 1 5,11 1 1,-2 0-12,14 7 0,-6 2-5,-6 0-1,-10 2 720,-9-2-714,-11 1-5,-9 1 11,-12 0 42,-8 0-37,-13 0-2186,-7 0 2192,-8-1 1182,-5-2-1165,-4-2-6,-5-3-818,-2-2 807,-2-5-28,-2-2-1699,1-5 1648,1-3-77,4-6 774,5-4-1262,9-3-557,9-3-1023,12-1 2364,9-3 1,8 13 0,4 0-1</inkml:trace>
  <inkml:trace contextRef="#ctx0" brushRef="#br0" timeOffset="13891">18214 16378 18519,'-45'-40'233,"0"1"0,4 2 1,4 9-94,6 18-12,0 4 1973,0 3-2028,0 2-1042,3 4 1002,2 3 30,2 6-40,3 4 766,3 5-783,0 3-6,2 6-6,-1 2 17,0 2-2451,0 1 2429,2-1 6,1 0 55,3-3-55,3-1 554,4-3-566,13 5 17,3-12 22,12 2-10,0-14-7,3-4 18,3-4-3,1-5 30,2-6 12,0-5-12,2-6 23,-2-2 28,-2-3 22,-2 0 17,-4-2 163,3-14-146,-10 10 2197,3-11-2203,-12 16 1,-2 2-18,-3 4 0,-3 4 1080,0 5-1135,-3 3-35,-2 4-16,-3 4 372,-1 1-384,-1 3 649,-1 4-677,-8 13 12,5 1 0,-6 9 0,7-3-28,0 0 394,2 2-422,2-1 5,2 1-61,4-2-73,3 0-55,5 1-74,4-1-1068,9-1 816,9 1-162,9-3-1006,16-7 1,6-3 960,-20-4 0,1-3-233,4 1 0,4-1 0,-5-2 382,-1-3 0,-3-3 220,1 0 1,-1-1 204,0-2 0,-1-1 146,-3-1 0,0-2 193,-2-1 0,-1-1 268,23-11 181,-7-2 122,-10-1-78,-8 0 112,-7-1 1299,-3-25-1433,-10 18-459,-1-20 425,-8 25-5,-4 1-46,0 2 726,-4 4-854,0 3 1503,-1 3-1655,-1 4-78,-1 5-33,-1 2 505,-2 2-590,-1 3-16,-2 4 5,-2 3-28,-3 5-5,-1 5-1,-2 4 7,-11 16-1043,8-7 1031,-6 12-22,13-14 11,4-1-213,4-2 218,4-2-10,5 4-18,13-3 56,3-3-16,10-10 11,-1-9 0,1-3 5,3-5 17,0-4 17,0-4 6,-1-4 22,-3-2 34,-3-1 16,-3-1 29,-5 0 5,-2 0 185,-4-6-208,-2 8 984,-2-3-1068,-1 11 216,0 2-271,-1 2 5,1 4-45,0 1 17,0 9-11,0 3 40,0 9-12,2 3 0,0 7-12,1 6-861,0 9 873,-1 9-3119,0 8 3107,-2-26 1,0 1-34,-1 4 1,-1 0-473,1 3 1,-1 0 432,-1 2 0,0 1-34,0 1 1,0 0-936,0 0 0,0 0 828,0-1 1,0 0-42,-1-1 0,-1-1-166,-1-2 1,-1 0 179,-2-2 0,-2-1 58,-1-2 1,-2-1 61,0-4 1,-4 0 545,-8 3 0,-2-2-352,-15 7 2,15-19 0,-1-6 827,-7-8-539,-7-26-189,13-3 1982,-2-23-2045,18-1 324,6-10-393,6 25 0,1-3 11,8-20 0,4-3-25,-3 13 0,4-2-14,5-6 1,3-3 0,1 4-519,1 5 1,1 3 511,8-13 1,1 2-4,-7 20 0,-1 4-22,0 2 0,0 0-20,1 3 1,0 1-537,0 2 1,1 1 420,-1 1 1,1 1-110,1 1 1,1 1-127,0 0 0,0 2-64,1 0 0,0 1 30,1 1 1,0 0 81,0 0 0,0 2 87,1-1 0,-1 2-102,29-9 172,-20 6 0,-1 1 215,18-7 39,-23 7 1,-1 1 140,4-5 135,-7 1 5,-5 1 33,-6 1 28,-5 0 23,-3-1 772,-4 1-784,-2-2-5,-2 1-5,-2 0 2017,0 0-2046,-2 0-11,0 1-28,-4 1-67,-1 1-62,-2 2 1468,-1 1-1568,-2 4 463,-1 1-520,-1 2-16,-2 2-23,0 4 17,-3 3-5,0 6-12,-2 3-6,0 3-5,0 2 0,-17 25-16,16-16 4,-10 16 7,20-25-1,4-1-11,4-2-11,3-3 0,3-1 17,3-4 11,6-2 23,3-4-12,5-2-11,1-3 11,5-4 6,1-2 0,4-6-1,-1 0-288,0-4 317,-2 0 39,-2-2 28,-5 0 5,-3-1 18,-3 0 16,-4-1 6,-4 0 23,-2 0-12,-3 1-23,-2 2 79,-6-1-140,0 7-17,-5-1-27,2 8 294,0 2-306,-4 1-17,4 4-11,-2 2 0,4 4-6,0 3 12,1 3-17,2 2-6,0 2 11,2 2-5,2 13 5,3-8-50,9 22 51,1-19-1,8 9 6,-1-12-5,3-2-1,1-2-11,12 4 6,1-4 0,-2-4-6,3-8 6,-21-8 0,4-5-1,-11-4 12,-1-4 0,-1-2-5,-1-3 10,-1-3 18,0-2 27,1-16-27,1 7 5,1-11-6,-1 12 6,2-1 6,1 0-23,2 2 11,0 0 6,2 2-5,0 3 5,1 3 0,-1 2-6,1 4 0,-1 3 12,0 2 0,-2 3-6,-1 2 0,-2 2-6,-1 2 0,5 4 12,-3 2-17,7 6 5,-2 3 29,15 12-63,-7-3-671,23 18 655,-16-16 28,8 7-17,-11-9-11,-2-1-61,-4 2-214,-6 1-542,-7 0-4924,-10 2-4062,-6-3 9828,-5-3 1,5-11-1,2-6 1</inkml:trace>
  <inkml:trace contextRef="#ctx0" brushRef="#br0" timeOffset="18657">4300 12476 20117,'-53'7'1383,"9"-3"-6746,41-8 5665,0 0 1427,-1-2-1427,0 2 838,0 0-922,-1 2-61,0 0-67,-2 1 3374,-3 1-3380,-3 2-11,-5 4 11,-6 4-287,-4 7 281,-7 6-1064,-5 6 1059,-5 7-42,19-16 0,1 2-1482,-2 2 0,0 1 1459,-1 2 1,0 1-1,0 1 1,0 1-322,1 1 0,0 2 321,2-1 1,1 2-9,1 0 0,2 1 2,2-1 1,0 2-3,-2 17 0,2 1-3,5-12 1,2 0-770,-3 14 0,3-1 766,7-14 1,1-1-12,1 0 1,2 0 7,1 0 1,4 2-15,7 14 1,5-1-460,0-14 0,2 0 476,8 9 1,8-2-1,16-10 1,5-6 5,-9-8 0,3-4-10,-4-4 1,3 0 0,3-4-8,10-5 0,3-4 1,-2-1 8,-11-1 1,-1-2-1,3 0-168,-2-1 1,4-1 0,-1 0-1,-3-2 185,3-3 1,-3-1-1,0-1-20,0-1 1,0-1 0,0-1 19,-1-1 1,-1-1-1,2-3 6,-2-1 1,2-2-1,-1-1 1,-2 0-5,1-1 0,-3 0 0,2-1-6,-5 1 1,2-2 0,-1 0 0,-4 1 2,13-13 1,-5 0 119,-3 0 1,-2-2-124,-4 0 1,-2-2-1,-4-1 1,-2-1 5,-3-1 1,-2-2-1,-3-1 0,-2-2-8,-2-1 0,-1-1 8,-3-2 0,-2-1-22,-2 1 0,-2-3 5,-5 6 0,-2-3 1,-1 3 212,-2-6 0,-5-1-200,-5 1 1,-4-5 0,-3 8-8,-4 10 0,-3 3-9,-11-10 1,-4 5-1,6 18 1,-2 5-3,-4 2 0,-2 4 401,-3 1 0,-3 4-396,-3 3 1,-2 3-172,-3 3 1,-2 2 176,-2 4 0,-2 3-8,20-2 1,-1 2-1,0 0-5,-1 2 0,-1 2 0,1 0-10,-2 2 1,0 0 0,1 1-3,-2 1 1,0 1 0,0 0-12,-1 1 1,1 1 0,-3 2-42,0 2 0,-3 2 0,-1 1 0,4-1-174,-3 2 1,2 0-1,-2 1 153,5-1 0,-4 1 0,2 2 0,4-3-70,2 2 0,4-2 0,1 1 121,1-1 1,2 1 0,1-1-346,-13 12 0,3 1-98,7-4 0,2 1-112,8-4 0,2 1-143,7-4 0,3 1-1182,0 21-522,15-5-2413,15-5 4852,16-1 0,-12-19 1,3-2-1</inkml:trace>
  <inkml:trace contextRef="#ctx0" brushRef="#br0" timeOffset="19053">4601 12799 18248,'-43'-17'340,"1"1"0,4 1 0,7 4 1196,12 10-1524,7 4-7,-3 3 12,4 5-6,0 4 0,-1 3 1,0 3 4,1 2-16,2 3-11,2 11-17,4-8 548,3 6-520,5-11 33,11 3 1,1-9 311,8 1-267,-3-13 40,2-3 11,3-6 5,1-5 509,2-6-497,1-6-3264,-1-4 3291,-3-4 6,-3-1 17,-6-1 6,-5 1 128,-6-10-206,-6 10-1,-6-7-33,-5 15 78,-13-3-107,3 8-16,-8 0-17,8 9 3169,-10 4-3281,13 2-12,-7 5-16,15 5-33,2 5-51,1 2-79,3 3-122,1 2-264,4 1-358,5-1-3683,7-1 1990,6-3-1970,8-2 4682,10-2 0,-17-6 0,1-2 0</inkml:trace>
  <inkml:trace contextRef="#ctx0" brushRef="#br0" timeOffset="19384">5285 12578 23108,'-46'-28'56,"7"10"-50,26 40-1,1 2 7,4 11-12,3-8 0,5 7 5,5-13 1,11 6 89,23-3-45,-6-7 146,24-8-67,-27-16 39,8-5 11,-13-5 12,-3-2 201,1-16 173,-9-17-430,-6 7-17,-12-6-344,-8 25 304,-4 1-5,-3 3-23,-1 2-16,-1 3-68,-15-3-67,13 9-78,-10-1-79,17 10-112,0 6-145,-1 4-291,-2 8-3524,-10 20 4330,4 0 0,3-4 0,10-13 0</inkml:trace>
  <inkml:trace contextRef="#ctx0" brushRef="#br0" timeOffset="19835">4455 13583 19423,'-5'-3'2268,"2"0"-95,3 3-2139,-24-12-29,23 15 7,-14-7 10,30 17 6,3 1 17,5-3 0,5-1-3370,6-3 3398,4-1-563,1-5 1,1-2 595,11-3-122,-12 1 1,0-4 328,10-15-162,-13 3-22,7-10-5,-17 6-12,-2-3 11,-2-1-16,-4-3 94,3-13-38,-5-3-46,0-8 2067,-7 16-2156,-4 9 1700,-4 15-1711,0 3-11,-1 4 305,0 3-479,0 1-235,0 3-24,3 4 293,0 3-1434,6 7-2386,-1 2 3954,4 5 0,-6-9 0,0-1 0</inkml:trace>
  <inkml:trace contextRef="#ctx0" brushRef="#br0" timeOffset="20779">4198 14140 16314,'0'-8'2974,"0"1"376,0 7-2594,0 0-756,-60-22 17,37 31-12,-13-11 1,1 4-1,16 39-572,-2 8 558,5-8 1,1 2-964,3-8 1,1 1 937,-4 12 1,1 0-26,6-12 0,1 1-286,-1 15 1,2 0-12,2-12 1,1-1-256,2 11 1,2-2-2107,7 11-1439,10-7 4156,10-2 0,-12-24 0,1-4 0</inkml:trace>
  <inkml:trace contextRef="#ctx0" brushRef="#br0" timeOffset="20997">5159 14004 23804,'27'-38'23,"1"14"-23,-3 54-1640,1 6 1629,0 5-12,0 6-55,-2 6-946,-2 5 833,-13-27 1,0 1-186,-2 1 1,-1 1-356,-1 2 0,-1 0-1440,-2 2 1,0 0-2746,-1-3 1,-1-1 4634,0 26 0,0-29 1,0-13-1</inkml:trace>
  <inkml:trace contextRef="#ctx0" brushRef="#br0" timeOffset="54788">4682 15983 23528,'-14'-44'500,"1"0"0,0 2 1,4 14-535,8 26-83,1 7 100,3 3 11,11 18-10,0-2-46,8 14-867,-4-4 711,2 4-236,-1 4-386,0 3-678,-3 2-2059,2 1-468,-4 1 4045,3 7 0,-10-27 0,1-1 0</inkml:trace>
  <inkml:trace contextRef="#ctx0" brushRef="#br0" timeOffset="55087">4779 16232 13474,'-13'-41'1044,"0"0"1,1 0-1,-5-16 1,2 6-138,0-3-173,3 6-140,1 7 1395,0 3-1698,4 6-106,0 5-62,4 4-55,1 3-24,3 2 566,4 3-605,5 0-5,9 2-11,6 0 0,6 3 0,7 1-730,5 4 724,8 2-5,5 5-17,4 4 8,-28 0 0,-1 1-3,1 3 1,0 0-18,1 3 1,-2 2-23,1 1 0,-1 1-36,-1 3 0,0 0-1069,-2 1 0,-2 2 1055,-1-1 0,-3 2-112,15 23-1979,-13 2 2086,-13 1-592,-17 1 692,-13 0 97,-17-1-64,0-15 1,-5 0-1,-6 0 1,-2-2 188,-1 1 1,0-2-192,3-4 0,-1-4-59,-6-4 0,2-4 340,-8 0-593,17-7 1,5-6-158,16-16-1181,11-12-1484,12-11 3131,13-15 0,-5 24 0,4-3 0</inkml:trace>
  <inkml:trace contextRef="#ctx0" brushRef="#br0" timeOffset="57003">5755 15748 19742,'-10'6'3495,"1"-2"-3086,9-4 224,0 0-583,26-32-16,-14 21 16,20-26 12,-21 30 5,0-1 6,-1-1 5,-1 0 17,-1-1 163,2-16-202,-4 8 5,1-13 107,-6 8-89,-2 6-11,-2-3-35,-1 10 6,-2 3 1,-2 1-12,-2 4-23,-2 0 1,-3 2-1,-1 2 1,-2 2-6,2 3 0,-2 2-6,3 3-10,1 1 38,1 1-28,2 2 1,1 2-12,2 1 6,2 1 11,2 1-3403,2 1 3408,2-1-385,2 2 363,3-1-2142,5 0 2136,5 1-67,2-1 39,5-1-22,3-1 0,5-3 6,3-1-28,3-4 1774,4-3-1892,1-4-117,2-2-1020,18-9-197,-16-2 192,13-9-331,-20-1-409,-2-2 1878,-3-3-1872,-3 0 469,-6-2 976,-7 1-940,-6-9 2458,-7 9 1923,-11-11-1306,-1 16 430,-8-5-689,4 9-179,0 0 105,-1 1 892,-6-6-320,8 8-1338,-5-4 998,10 10-1211,2 3 34,0 1-185,2 1-23,1 1 1,-1 9 1988,-1 5-2005,1 13 33,0-3-16,2 1-1,2-9 1,2-1-17,2-2 16,2-2 46,8 1-23,-4-5 56,5-2-3387,-5-3 3399,-1-4-1,0-2 28,6-10-61,-4-1-1,6-9 1,-6 3-11,-2-3-6,-1-2 61,1-13 45,-4 0-72,-1 1 33,-4 7-6,-5 14-5,-1 2-6,-5 3-33,-2 1-18,-1 4-10,-2 2 22,-16 3-56,10 5-11,-25 17 5,27-4-5,-8 11 11,17-8 0,2 2 0,1 2-11,4 1 0,0 3-12,6 12 6,2-9 3365,7 7-3432,5-14-56,4-2-436,4-3 223,5 0-96,3-3-111,3-2-45,3-1 141,2-3-46,3-3-156,1-3-208,-14-3 0,2-3 5,-3-3 1,0-2 325,30-7 190,-17-9 364,-19-9 633,-12-8-105,-6-2 827,-18-17-1704,-2 25 1054,-5-9-32,4 19-79,1 3-67,2 4-85,1 3-78,3 4 279,2 2 41,0 0-572,2 4-56,1 0 1096,2 4-1174,0 0 11,3 7-6,1 1 6,8 14 0,1 5-6,1 2 18,0 0-12,1 1 5,-4-9-5,4 5 17,2-7-6,-4-7-5,5-1 11,-5-7-1,0-3 1,1-4-6,1-4 1,1-5-1,0-4 6,2-3 39,-2-1-6,0-2 0,-2-2 12,-3 0-6,-2 0 90,-1-9 16,-4 6-72,-1 2 61,-7 9-123,-3 12-28,-1 3-6,-3 5 6,4 3-11,-1 4 0,1 1 0,1 3 11,2 0 0,2 4-6,1 7-11,4-6 17,1 6 0,4-10 0,3-2 6,2-1-23,4-1 17,2-2-17,17-1 6,-7-4-405,11 0 405,-11-6 17,-2-2 10,10-9-4,-11 0 4,4-8 52,-9-7 10,-8-8-39,-1 0 6,-9-1 22,-10 0 388,-4 3-438,-3 1 11,0 9-22,3 9-6,3 6-23,-1 0-44,6 6-527,1 1 326,7 6-371,10 5-280,19 3 331,3 0-70,-4-7 0,1 0-579,13 0 341,-4-3 0,0 0 73,10-1 355,-9-3 0,-1 0 339,5-2 283,-14-1 0,-1-2 284,-3-4 167,-1-3 106,-19 0 39,-5 1-50,-3-2-44,-3 0-51,-3 0 396,-2-1-508,-1-1-68,-2 2 231,-3-6-180,-2 3-313,0 2-51,2 5-45,4 8-28,0 2-11,-1 2-11,-1 3 16,-9 9-16,3 0-6,-6 9 1,5-4-3376,-7 13 3375,6-6 0,-5 10-11,11-11-56,0 20 50,6-18 6,4 13 0,8-23-5,5-2-1,1-4 17,1-3 6,1-4 3420,0-2-3375,7-8-29,-4-1 18,7-8 10,-9-1 1,-1-2 27,-2-1-10,-2-2 10,-2 1-16,-4-1-17,-1 1-17,-2 0 17,-1 1 6,0 3 5,0 4 107,-5-1-141,2 8-5,-3 0-16,2 5-7,0 3-5,0 1 11,-2 3-5,0 4-17,-3 9 11,3-1-6,1 6-11,3-5 12,1 1-40,8 17 34,0-14 22,7 11-28,1-19-5,13 1 16,-3-7 1,10-1-1,-8-6 0,1-6-10,-1-3 27,-1-5-11,-1-4 5,-3-4-3374,-2-2 3386,-2-2 11,-2-3 0,-2-2 11,-6-1 0,0-2 6,1-11-1,-3 11 1,-1-1 90,-1-12-34,-2 14-338,-1-5 377,-1 17 17,0 4-11,-1 2-23,0 4 3214,-2 1-3270,1 3-16,0 1-34,1 2-12,0 1-10,2 9 16,3 0-11,4 10 533,16 11-533,15 7 0,4 3-822,-17-19 0,0-1 788,16 9-27,1 2-1134,-2 1 859,-3 1-2268,-4 16 2604,-15-5 0,-6-8 0,-12-15 0</inkml:trace>
  <inkml:trace contextRef="#ctx0" brushRef="#br0" timeOffset="70766">25367 1538 20069,'0'-4'398,"0"0"2050,0 4-2288,-62-57-591,44 45 320,-16-18 1,4 8 1,22 31 286,2 4-527,-2 2 526,0 2 81,-2 2-305,1 2 303,-1-1-18,1 1-49,-1-1-245,2-1 87,1-1-22,-2 2 12,5-7 3,-1 1 113,5-9 302,3-3-353,3-3 295,5-3 15,6-5-11,5-4-47,5-3 109,18-12-56,-12 5 117,11-6-78,-20 8-3481,-3 3 3026,-7-1-73,-5 3-61,-5 1-137,-6 2-168,-5 3-45,-6 2 136,-6 3 45,-4 3-44,-5 1 61,-2 4 32,0 2 90,1 4 110,2 3 43,-4 10 11,10-4-21,0 7 126,11-7-20,3 1 185,3 0-38,2 1-38,0 0 3069,4-2-3138,2 1 5,11 5-110,-2-7 68,10 3-3435,11-6 3548,-11-7 101,12 0-82,-20-10 226,-2-2 41,-1-4-26,-2-4 132,-2-1-149,-1-3 3140,-1-1-3494,-2-1 18,-2-1-97,-1 0-167,0 2 66,-1 2-211,-2 2-33,-2 2-55,-2 3 66,-6 0 187,1 5 122,-5 1 88,2 3 82,-1 3 83,0 1 461,1 4 134,0 1-66,0 2-197,3 1-123,-1 7-159,4 2-203,2 1-85,4-3-527,3-7-133,7 4-85,0-5 182,12 4 245,-5-10 257,6 0 218,-6-5 167,8-5 254,-5-1 168,4-5 186,-3-8-237,1-11-327,-5-10-359,-5 6-97,-10 5-290,-3 17-327,-3 3-11,-7 0 178,2 4 310,-5 1 228,5 3 223,-2 4 186,0 1 217,-4 8 137,6-2-156,-3 13-336,10-8-285,0 7-148,11 13-340,1-16-221,6 15-95,-1-23 340,0-2 157,2-2 243,0-3 244,-1-2 165,0-3 314,-1-3 320,7-11-131,-5-2-3753,4-8 3267,-8 2-222,0-1-346,-3-1 101,-1-1-110,-2 0-206,-2 0-103,-2 4 70,0 2 59,-2 3 3375,-1 4-3303,-4 1 327,-1 6-290,-4 2 97,1 8-375,-12 18-4881,2 3-4114,-6 12 9390,8-9 1,9-12 0,3-6 0</inkml:trace>
  <inkml:trace contextRef="#ctx0" brushRef="#br0" timeOffset="72459">25225 2728 18828,'0'-9'2230,"0"3"-656,0 6-986,0 0-571,3-34 11,-1 38-6,3-19 1,-1 47-1,-2 6-1153,-1 2 1142,-1 4 17,-1-1-11,-1 1 0,-2-2-1,-1 0-16,2-4 12,-1-1-360,0-5 376,0-4 34,0-6 84,-2-5 111,2-5 1193,0-5-1086,0-4-50,1-5-107,0-4 314,1-6-437,1-7-44,0-6-12,3-6-5,3-5-1955,3-5 1938,4-5-1,2-5-959,4-7 954,-9 27 0,0-1 0,1-2 0,1-1 0,-1 0 0,0 0 5,0 0 1,-1 0 2,0 1 1,-1 1 25,6-28 5,-2 8-647,-2 7 653,-2 9 11,0 6-6,-1 6-5,2 6 39,6-1-84,-1 9-22,16 0 10,-6 8 1576,12 4-1581,-4 5 6,4 6 559,2 6-582,4 4 12,1 7-12,1 4-204,-1 6 165,0 4-67,-2 3-62,-3 3-73,-3 3-139,-5 1-129,-5 1-112,-4-1-146,-6-4-163,-4-4-212,-5-5-437,-3-7-812,-6-4-2147,-6-8 4572,-9-1 0,8-11 0,-2 0 0</inkml:trace>
  <inkml:trace contextRef="#ctx0" brushRef="#br0" timeOffset="72641">25524 2835 14510,'-5'-2'5142,"2"0"-1036,3 2-3809,14-63-4339,4 38 4142,-4-12 1,4 1 62,14 18-269,0 2 201,16-4-95,-11 7-50,12-2-90,-16 7-314,14 2-3102,-14 1-5753,5 2 9079,-21 3 1,-8 0 0,-5 0 0</inkml:trace>
  <inkml:trace contextRef="#ctx0" brushRef="#br0" timeOffset="81824">13960 7620 3862,'5'-49'546,"0"-1"0,1 1 0,-1-13 0,0 5-723,0 10 0,-1 3 563,-3 9 0,0 0-52,0-2 0,0-1 2,0-1 0,-1-1 36,0-1 0,0-1 34,0 1 0,-1-1-42,1 1 0,0-1 151,-1-16 1,0 0-356,1 16 0,0-2 159,1-11 0,2-7 0,0 8-176,0 10 0,1 2-65,0 0 0,2-4 1,-1 6 24,1 7 1,1 3 59,8-30 212,1 3-302,3 3-28,0 1-17,2 2-32,1 3 21,2 2-15,-6 16 1,2 1-3,12-14-656,-10 16 1,0 1 632,12-4-21,1 2 928,2 5-929,2 2 393,3 4-376,2 2 11,4 4 6,2 2 0,-10 5 0,1 0-1,-8 2 1,0 1 8,12-1 1,0 1 38,-12 2 1,0 0-37,0 1 0,1 1 5,0 0 1,0 1-1,0 1 1,0 1 2,-1 0 1,1 0 8,0 0 0,-1 1 1139,0 1 1,-1 0-1146,1 0 0,-1 1-6,-1 0 1,1 0 5,12 6 1,1 0-7,-11-3 1,0 1-586,9 3 1,1 1 581,-14-5 1,-1 1 3,1-1 0,-1 1-9,1 0 0,0 0 8,0 0 1,1 0 2,-1 0 1,1 0-6,0 0 0,0-1 11,0-1 0,2 1-9,15 3 1,2 0-1,-12-4 1,1 0 5,11 2 0,2-1 11,2-1 1,-1-1-12,-13-3 1,1 0-7,2-1 1,4 1-1,-3-1 3,9 0 1,-3-1-1,0 0 1,1-2 21,-7-1 0,3-2 0,-5 0-11,-9-2 1,-2 0 0,19-2 0,-3-2 13,1-7-266,-1-4 267,2-4-28,1-5-6,1-5-164,-24 13 0,0 0 161,1-2 1,0 0 2,1-2 0,0-1 2,1 0 1,2-2-3,14-12 0,3-2 11,-14 11 0,0 0 1,1 0-5,-1 0 1,-1 0-1,2-1 8,6-5 0,1-1 0,-2 1 21,7-8 1,-3 1-15,1 1 1,-1-2 25,-13 10 1,-1-2-1,-2 2-163,2-7 0,-1 0 137,6-12 1,-1 0-23,-9 11 0,-2 1-14,4-12 0,0-1 14,-2 6 0,-1 0-61,0-1 0,1 0 61,1-1 0,-1 3 0,-5 10 0,-1 2-370,1-2 1,1 0 374,1 0 1,1 0-1,-1 0 1,3-1 5,10-13 1,1 0-10,-8 12 1,-1 1 0,9-11 0,-1 1-423,-12 16 0,-2 1 420,0 1 0,1-2 17,6-10 0,0 0-201,-8 10 0,0 0 184,5-8 0,0 0 438,5-11-438,-1 0-16,-2 3 32,0 0-16,1 3 60,0 0 0,2 1-14,2 3 10,2 3 212,2 2-205,1 6-50,-10 11 1,2 2 38,14-5-79,14-1-17,-20 15-25,-1 3 274,-3 5 1899,-1 5-2093,-2 4-16,-1 5-14,0 3-4,-1 4 14,1 2-2,1 2-287,1 3 167,-7-7 0,0 1 40,15 15 383,-13-12 1,-1 0-343,13 15-2,1 3 23,0 3-324,-20-22 0,0 0 339,0 1 0,0 0 5,1 1 1,-1 1-9,0 0 1,0 0 2,0 1 1,0-1-3,0 1 0,0 0 3,-1 0 1,1 1-3,-1-1 0,0 1 4,0-1 0,1 2-14,8 14 1,1-1-166,-6-10 0,0-1 176,8 11 0,0-1 7,-9-13 1,1-3-329,0 1 1,1-1 331,0-1 0,0 0 2,0-1 0,0 0-184,1-1 1,1 0 182,-2-2 1,2 0 13,-1-1 0,1-1 0,-1-1 1,1-1 6,26 16 1,0-3 0,2-3 1,-2-4-432,-16-8 1,-1-1 436,16 7-14,-20-9 1,0 0 843,6 4-847,-3 0-4,-2 0-31,-3 1-7,-2 3-3,-1 2 5,-3 3 0,-1 3 5,0 5 8,-8-7 0,0 3-5,2 4 1,-1 2 19,0 0 0,-1 0-262,1 1 1,-2-1 264,6 17 5,1-1 241,1-3-246,2-4 0,1-3 0,2-3 11,0-2-11,-1 0 17,1-2 835,-8-9 0,0 1-852,1 1 0,0 1-891,5 12 0,-2 0 888,-4-7 1,-2 0-1,-1 1 0,-3 0 790,4 22-798,-4 2 41,-6-28 1,-1 0-40,-1 1 1,0-1-1,-1 1 1,1-1 5,-1-1 0,2 1-11,3 8 0,2-1 242,8 13-200,1-15 0,4-5 0,7-4 5,14 1-16,-11-15 17,2-3-18,2-1-10,1-2 0,3-1-12,0 0 2167,1 1-2172,-1 3 5,-2 1-11,-1 3-22,-3 2-34,-2 3-2059,-4 1 1901,-3 3-105,-5 2 515,-6 3-863,-5 3-940,-6 2-6881,-2-3 8505,-2-3 0,0-13 0,0-6 0</inkml:trace>
  <inkml:trace contextRef="#ctx0" brushRef="#br0" timeOffset="84928">10721 9356 10603,'-12'-30'146,"-2"10"1861,4 25-1985,-4 6 1456,-2 2-1450,-12 13-33,6-7 763,-6 8-769,12-10 6,4-1 3098,6-3-3093,3-2 23,9 1 22,2-6 595,8-1-506,8-7-61,-3-4 5,6-4 6,-5-3-3311,-1-1 3350,0-2 17,-1-2 201,-1 0-128,-1-2 11,-3 2 487,-2-14-509,-7 14-12,-3-9-39,-8 15-33,-4 3-23,-3 2-33,-2 1 3380,-2 2-3419,-3 3-7,1 1-10,-2 4 5,1 3-11,1 2-28,-1 8-5,7 7 33,3-2-6,10 1 6,6-11 6,2 0-6,3 0 0,2-2 11,11 3 0,-5-6 11,15 0-5,-15-6-3386,5-4 3402,-10-1-1131,-2-4 1154,-1-1-382,-4-1 393,-1-2 68,-3-8-68,-2 5 2625,-3-6-2630,-3 8 1597,-2 0-1591,-3 3 693,-2 0-733,-1 4-5,-2 1-18,0 3 7,-1 2-12,0 2-6,1 2 6,2 4-11,-3 7 11,6-2 0,-1 10-6,8-9 12,1 4-17,4-6 27,15 11 7,-3-10-23,12 7-6,1-12 12,-5-3 5,7 0 67,-3-7-10,-8-3 21,2-4 18,-11-5-1,-2-2 0,-4-5 298,-2-29-259,-5 16 29,-3-21 16,-3 25 12,-2 2-17,-1 2-45,0 3-3426,-2 3 3336,0 6-16,-1 3-129,-7 6-84,4 9-236,-4 9-7651,-4 29-1315,9-8 9381,-6 14 0,15-31 0,3-6 0</inkml:trace>
  <inkml:trace contextRef="#ctx0" brushRef="#br0" timeOffset="86483">10713 9289 12287,'0'-6'2789,"0"0"-1685,0 6 1663,0 0-2157,-51-62-1768,26 43 1340,-8-15 0,-1 4 93,8 25-86,-1 3-54,2 4-57,2 3-28,3 4 40,-11 23-29,9 2-33,-2 9-807,14-8 802,8-10 1066,0 0-1061,5-3 123,15 14-73,-3-15 23,13 7-6,-7-17-2665,3-4 2676,1-2 18,2-3-253,0-2 258,-1-5 566,0-3-550,-2-6 6,-2-4 1,-2-2 10,-1-3 308,4-28-346,-12 18 4,3-20 12,-14 27 12,-5 2-13,-2 4-4,-7 2-18,-3 4-16,-3 4-34,-4 4-27,-2 3-7,-4 6-33,-1 3 23,-1 5 5,1 5-17,2 3 17,-5 13-1500,11-6 1472,0 10-286,14 1 275,5-9-83,6 8 83,4-13 11,6-2-23,3-1 18,5-3 902,2 0-902,19-1-104,8-6 143,2-2-132,-4-11 126,-17-4 50,7-17-16,-11 2 2626,3-11-2532,-13-9-94,-9 8 23,0-11 71,-17 0-49,1 14 599,-19-17-600,7 26-11,-8-3 6,8 13 777,2 3-805,2 2 368,3 3-425,5 1-16,2 2-5,4 2 5,1 4 11,1 11-22,1 1-12,2 9 18,1-5-1,2 1 17,3 0 1,0-1-12,3 0-12,0-3 24,1 0 617,2-3-567,14 7-3443,-9-13 3392,7 5-5,-11-19 5,-7-1-11,1-8-6,-2-1 29,1-15-1,-1 4-330,0-9 313,-4 8 18,0 3-1,-2 0 107,-3-7-84,-2 13-6,-3-3-22,-2 16 325,-8 3-348,2 5 3404,-7 2-3376,-6 14-33,7-3 11,-7 9-6,10-5 29,-2 10-18,5 3-361,3 1 356,6-2 0,6-11-5,3-1-1,2-1 6,5-2-5,2-1-1,2-3-5,2-1-28,1-4 389,6-2-328,-5-4-16,3-2 11,-10-5-12,-1-4-10,-2-5 38,-3-3-22,-1-5 1,-3-3 4,-2-4 7,-2-3-12,-4-3 6,-1-1-249,-1-1 243,0 2 6,1 3 5,-4-8-11,5 19-11,-2-4 6,5 21-6,-1 2-11,-3 7 5,0 2 12,-2 7-1,-1 4-10,1 2 10,-2 4-16,0 0 254,2 1-243,-2 10-5,5-10 5,-1 8-23,6-4 18,1-9 5,4 4 5,2-6-5,4-6 0,-2-1 0,-1-6 23,-3-4-12,-1-2-56,-2-1-128,1-2-298,-3-3-5483,-7-5 5954,-2 0 0,1 3 0,3 3 0</inkml:trace>
  <inkml:trace contextRef="#ctx0" brushRef="#br0" timeOffset="92226">10788 9194 7363,'-7'-6'3255,"2"1"-2180,5 5 3585,0 0-2420,-11-33-2139,4 25 5,-10-21 18,4 33 16,-4 4-5,-1 2 100,-12 7-162,6-4 11,-4 6-45,9-7-11,4 0-11,1 0-12,4 0 1,3 0 11,1 1 5,2 1-11,2 1 17,0 0 0,2 1-5,-1 0-1,1 1-5,0-1 0,0 2 22,3 6-17,-1-6 1,3 4-6,1-9 33,0-2 6,3-2 39,-2-2 51,3-3 16,0-1 12,2-3-29,0-2-33,2-2 17,10-10-73,-3-1-11,9-7-586,-6 2 591,1-1 12,0-3 11,1-2 16,-1-2 18,-2 0 61,-2 0 56,-3 2 57,-3 3-7,-4 1-22,-5 4-45,-2 1-39,-4 3-33,-5 0-23,-2 4-34,-6 0-11,-3 4-11,-3 2 580,-3 2-591,-3 3-3420,-1 3 3403,-3 4-1031,1 3 1015,0 3 21,2 2-16,-7 9-17,10-5 6,-1 8-6,12-10 5,4 2 12,3-2-23,2 0 18,2-1 1018,3-1-1041,5 3 16,1-5 1,6 2 5,-3-7 12,0-2-18,7-1 6,-5-4 12,4 0 10,-5-5 7,-1-3 4,-1-5 3421,1-3-3308,2-13-73,-4 5-17,0-10 17,-5 8-11,-1 1 11,-2 1 0,0 3 213,-10-11-252,3 16-23,-9-6-5,6 18 16,-6 0-33,1 5-22,-3 1 44,4 3-38,0 3-24,-3 7-88,5-2-729,-1 16-6811,8 3-1669,2 0 9337,3-2 0,0-21 0,0-4 0</inkml:trace>
  <inkml:trace contextRef="#ctx0" brushRef="#br1" timeOffset="103834">10560 9307 8125,'0'-6'2521,"0"1"3853,0 5-6022,12-38-88,-9 28-96,9-28-40,-12 38 18,-2 1 33,-3 2 34,-2 4 33,-3 0-10,-1 4-12,-2 0 112,-5 6-235,4-3-28,-2 4-23,7-5-10,3-2-12,3 0 0,1-2 11,1-1 45,2-2 45,2-1 33,2-2 23,3-2-28,1-1-23,3-3-28,2 0-16,3-5 5,0-1-11,1-1 11,-1 0 17,0-1 28,-4 2 39,-2-1 34,-3 3 11,-2 0 1,-4 1-29,-1 2-22,-2-1-23,-3 0-11,-2 1 5,-4 1-16,-1 1-22,-1 1-7,0 0-16,-1 1-33,1 0-1,0 0-5,3 1-28,2 1 0,1 1 11,0 2-17,2 0-11,-1 1-6,4-1-16,0 1-253,1 4-352,4-1-1210,2 2 1837,6-1 0,-5-5 0,1 0 0</inkml:trace>
  <inkml:trace contextRef="#ctx0" brushRef="#br1" timeOffset="111966">11106 8405 6921,'-6'-2'2330,"0"0"-1658,6 2 2554,0 0-2682,5-15-309,1 11-17,5-12-16,1 14-29,1 1-21,1 1 156,12 0-258,-9 0-22,8 2-6,-12 0-5,0 2 11,0 0 0,2 0 0,1 1-5,1 0-1,2 1 17,1 0-5,1 0-1,2 0 1,0 0 39,13 3-563,-9-3 529,10 2-5,-12-2-17,0 1 5,0 0 1,-1 0 16,0 1-129,-1 0 146,0 0 22,1 0 0,0 2-16,2-2-17,1 1 0,0 0-17,0 0 11,1 1-3174,0-1 3169,1 2-861,2-1 871,0 1-45,2 0 0,3 0 71,-3 1 0,0-1-34,8 2 1,-1 1 8,-6-3 0,-2 0 78,16 6 31,-13-5 0,0 1 31,20 6 521,-19-6 0,0-1-554,16 5 4,2 0 590,1 1-615,-14-6 1,1 0-82,-9-2 1,1-1-602,10 3 1,0 0 581,-11-3 0,-2-1 2,1 0 1,1 1-3,0-1 0,0-1-1,-1 1 1,0 0-3,1 0 0,-1 0 0,0 0 1,0 0-739,-1 0 0,1 0 732,-2 0 0,2 0 20,11 3 0,1 0 203,-11-3 1,0 0-207,22 6 0,1 0-20,-24-6 1,-1-1 5,11 2 1,0 1 35,16 2 6,0-1-8,-16-3 0,1 0 258,-11-2 1,1 0-310,8 1 0,2 1-370,0-1 1,-1 0 377,-9-3 1,-1 1-6,11 2 1,0 0 1231,16 1-1226,0 0-12,-2 0-341,0 0 353,-2-2 0,-17-1 0,0-1 5,19 2 0,-14-2 1,3 1-297,-5-1 0,0-1 279,-7 0 1,0-1 1004,2 1 1,-1-1-949,17-2-34,-14 1-219,13-1 208,-15 0-22,0-1 1057,1 0-1035,20-3 5,-12 1-10,14-2-7,-17 2-5,-1 0 0,-1 0 0,-1 1 11,-3 0-21,10-1 16,-12 0-2367,8-2 2355,-14 2 191,11-4-185,-8 1 95,10-4-95,-10 2 6,1-2 173,3-2-157,23-7-10,-11 4 2,7-3 0,1-1-9,4 0 856,-12 2 0,-1 2-844,3-3-12,-2 2-5,-15 4 0,-1-1-5,14-4 10,11-7-398,-20 7 404,-4 1 6,-1 0-17,-3 0 11,-1-1 6,-2 1-6,-1-2 17,0 1-5,11-9-23,-7 5-11,9-5 11,-10 7-104,1 0 110,0-1-1605,0 1 1610,-1 0 0,-1 0 612,-1 2-606,-3 2 50,6-6-5,-9 7 5,3-4 615,-10 6-530,1-4 3312,-4 3-3413,-1-5-12,-2 4-28,-2-1 0,0 0-11,1 0 11,0 0 1,0 0 4,2-7 7,1 0-6,-1-1-1,-1 3 7,-2 6 16,-2 1-11,-1-1 0,0 0 0,-1 1-17,0-1 17,-1 1-11,0-2 11,-4-5-17,1 3-5,-3-4-1,3 5 1,-1 1-6,0-1 6,0 2-1,0-2-3380,-1-6 3381,2 5 22,-6-17-22,4 17 11,-4-9-17,4 12 22,-1 0-16,1 0-1,0 0 3390,1 0-3389,0 0 1,-1 0 5,-1-8-12,1 5 11,0-6-6,1 0 1,1 5 5,-1-6 0,1 8 23,-3-6-17,1 4 0,-3-5-1,2 6 12,-1 0-5,-1 0-6,-1 0 11,0-1 0,1 1 0,0-1 11,-3-7-39,3 4 11,-2-6 6,4 9 5,1-2-11,0 1 17,0-1-11,1 0 17,0 0 5,1 0 0,-1 1-11,1-1-5,-2 1 38,-1-10-44,-1 8-5,-2-7-18,1 8 12,1 1 5,-2-1 0,0 1-5,-1-1 5,0 0 0,0 0 12,0-2-12,1 0 6,1 0 5,-2-11 34,2-1-28,0-1-372,3 5 394,3 9-79,-1 1 79,-1 1-11,1 0-16,-2 1 5,-1-1 17,-7-6-23,2 5 12,-7-5 374,4 7-352,-11-7-17,5 5-309,-7-5 332,9 5 28,0-1 10,0-1-4,2-2-7,-1 0 6,4-1-44,0 0-6,2-1-12,1 1-10,1-2 5,0 2 28,-5-13-34,4 10 11,-4-9 12,-2-2-39,3 8-780,-6-8 779,5 10 1,-1 2 398,-1 0-398,-1 0 5,1 1-698,-1-2 687,1 2 11,2-1-11,1-1 0,-4-11 0,4 8-11,-2-8 5,6 12-61,1-1 62,0 1 16,1 0 742,0 1-742,-1 0 1,1 0-12,-1 1-12,0 0 18,-1 2-6,-1-1 0,1 0 6,-2 1-6,0-1 0,0 0 0,-2 0 460,0 0-466,0-1 12,0-2-6,0 0 0,0 0 5,2-1 1,1 1-6,0 1 0,2-1-11,-1 1 5,1 0 6,0 0 6,1 1 31,1 1-37,-1 0 0,1 2 0,-1 1-11,-1 1 11,1 0 6,-2 0-6,0 1-6,0-1 12,-1 1-6,-1-1 5,0 2-5,-2-2-550,0 2 550,0-1-319,2 1 330,0-1-5,1 0-1,0 1 1,-1-7 0,3 6-1,-1-5 12,3 8 5,0-7-5,1 5-11,0-7 5,3 8 0,0-1-11,-1 0 810,2-1-804,-1 0-1,0-1 1,-1 1 0,1-2-1,0-1-5,0-1 6,-1-1 397,-1 0-392,0-2-489,-1 1 484,1 0-1,0 0-21,-1 1 10,1 1-5,0 0 11,-1-1 0,2 1 0,0-1 0,0 1-6,1-3 6,0 1-5,1-1 5,1 0 0,0-1 0,1 1 0,0-2 5,0 0 484,0-2-489,0 0-392,0-1 386,-1 0 6,0-2-6,1 1 12,-1 0 0,0 2-6,-1 1 0,0 1 0,0 1 0,0-1 5,-2-10-5,2 9-299,-1-8 299,3 12 6,0 0 5,0-1-11,2 1 293,4-13-304,2 8 11,2-9-421,-1 11 421,-1 2 6,1 0-17,6-17-2920,-5 17 2936,3-13-10,-8 23-2096,-1 0 2090,-1 1 201,-1 0-196,1 1 6,-2 1 6,1 0 107,0 0 0,1 0 2272,0-2-2282,2 1 3409,5-8-3365,0 7 18,4-5 13,-2 7-91,2 2 25,1 0-1,0 2 20,-1 1-13,0 1-14,-1 2-42,-2 1-9,-2 1 325,1-1 390,-3 2-41,1-1-154,-4 1-62,1 1 7,-1 0-1,2-1-29,1 0-340,8-1-402,-2-1 52,8-1 105,-5 1 55,3 0-10,-1 0-20,11-1 34,-7 2-28,5-1-17,-10 3-3435,-2 0 3386,-2 1-11,-3 0-37,1 0 32,-4 0 27,1 1-33,-3 0-86,-1 1 3318,0 1-3392,1 0 136,3 2 74,4 2 3,0-2 43,3 2 47,-4-1 118,2 0 90,0 0 25,1 1-121,1 1-70,0 0-57,0 1-35,1 1-41,0 0-7,6 7-43,-5-5-4,4 6-40,-6-6 13,-1 1 19,0-1 26,1-1 64,0 1-7,1-1-3277,1-1 3417,0 1 75,2-2 183,11 6 42,-6-5 229,19 8-9,-17-7-237,7 2 202,-13-4-71,-1-1-1,-2 1-292,0-1 27,-2 1-347,-1-1-25,-1 1-91,-1 0 3207,0 1-3300,-1 0-52,1 1 97,0-1 333,1 1-218,2 0-3324,0 0 3472,2 0-23,1 0 233,1 1 64,11 6 18,-7-5-6,7 5-76,-9-4-104,7 6-55,-8-4-2361,6 4 2229,-10-5-150,0 0 16,0 0-60,-1 2 2180,1 0-2161,-1 0-21,2 1 126,-1 1-39,1 0 113,0 1 159,1 1-141,1-1 92,9 10 3417,-5-7-3326,17 17-52,-14-15 36,6 7-7,-8-8-15,-1-1 34,0 0-39,-1-2-22,-1 0-1,-1 0-63,-1-1-134,6 9-34,-7-7-79,5 6 15,-8-9-32,2-1 49,0 1-12,1-1 108,1 0 89,1-1 74,1 0 106,0 0-7,0 1-3352,1-1 3348,-2 0-1686,0-1 1654,-1-1-16,0 0-29,-2 0-25,5 6-1743,-6-4 1671,4 5 1189,-7-7-1230,-2-1-23,0 1-2,-1 0 1500,-2-1-1532,2 1 20,-2 0 4,0 0 20,0-1 31,1 0 47,1-1 35,0 1 58,8 4 79,3 1 17,1-1 50,-1 0-14,-6-5 3051,0 0-3103,-1 1-26,-1-1 963,0 2-1086,2 6-72,-4-4-38,2 5-18,-6-6-47,-1-2 1,1 8 35,-2-6 55,1 5 17,-2-7 43,0 0-2,2-1-9,0 2 69,1-1 27,3 1 4,0 2-21,1-1-48,0 1 11,2 0 26,0 1 14,-1 2-41,1 0-11,0 0-22,-1 2-7,0-1 57,0 2-11,-1-1-22,5 11-350,-4-8 382,2 9-7,-5-11-3270,1 1 3262,-1-1-448,8 23 447,-5-16 11,6 16 4,-7-22 13,0 1 2,2 0-124,-1-1 131,2 1-1836,-1-1 1865,0 0 719,0-1-745,0-1 351,0 0-372,10 19 14,-8-15 116,7 15-127,-5-10 0,-4-5-18,5 6 2690,-5-8-2677,1 0 2227,7 12-2205,-4-9-3,5 9-3,-6-11 12,8 14-14,-5-8-10,13 21-665,-12-20 678,5 9-15,-8-13 1,-1-1-6,6 9-509,-4-7 0,-1-1 510,2 3 3,9 12-17,-9-14 1,1 0-15,12 19-618,-12-20 1,-2-2 646,1 4 7,0-1-160,10 15 166,-8-9 4,-2-6 0,0 0 24,2 5-29,8 11 7,-8-14 1,-1 0 543,0 1-564,8 14-13,3 3 30,-2 0-25,-1-4 13,-9-13-898,0 0 896,1 0-4,-1-1 946,-1 0-950,0-1-7,7 13 22,-6-10-2054,6 10 2037,-9-13 3,1 1-177,-1-1 171,1 1 4,-1 0 19,1 1-11,-1-1 5,1 0 729,0 1-757,1-1 15,1 1-1648,1 0 1634,1 0-13,1 0-15,-1-1 12,2 1-108,-1-1 111,1 2 6,1-1 6,1 1 0,0-2 39,0-1-14,10 10 38,-9-10-30,-1-3 1,-1 1 33,-1-1-30,18 22 33,-25-29-13,5 6-18,-8-9-8,0-1 1789,0-1-1777,6 5 3088,-4-4-3094,4 2 3,-4-7 911,4 3-873,-3-4-7,10 5 14,-1-5-3451,5 1 3366,-6-5 20,2-1 1,-13-5-12,2 1-2,-7-1-8,-1 0 7,-2 0 3453,0-1-3404,-2-1-5,0-2-17,0 0 0,0-2 0,1 1-11,0-1 0,1-1 11,1 0 5,0 0 7,2-2-1,0 1-11,1-2 0,0 0-6,1 0 17,0 0-5,0-1 0,4-5-1,-4 4 1,3-4-6,-5 4 0,-2 0 0,2 1 5,-4-1 7,2 0 10,-1-6-11,0 4-11,2-9-11,-3 9-17,4-10 17,-1 11 16,2-5-16,-1 5 6,2 0-7,0 0 1,1 0 0,0 1-3381,0-1 3392,0 1-6,0 0 12,-2 1-6,0-1 17,-3 1-6,1 0 15,-2 0 3380,-1 0-3392,0-1 6,0 1-12,-1 0 0,0-1 0,1 0-5,3-7-4,-2 4-5,4-4 1,-1 5 0,6-7 6,-2 4 6,4-5 0,-4 5 12,4-6-13,-3 4 1,3-5 10,-6 7-6,1 1 1,-2-1-13,0 0 1,-1 2-1,-1-1 6,0 0 5,-1 1-5,0-1 5,0 0-10,3-8 68,-1 5 0,1-5 5,0 5 0,0 1 13,1-1-1,0 1 17,0-1-12,0 1-59,4-7-15,-3 5 2,2-5-6,-4 8-11,2-7-74,-4 7-12,2-6 0,-4 8-14,0 0 14,-1-1-2,0 0-4,0-8 8,1 6 83,0-6-7,1 7 13,0 1-12,1 0 7,7-16-1,-3 11-3385,3-13 3391,-5 16 1,-3 0-19,1 1 7,-2-1 10,-1 0-17,0 0 11,-2-1 0,-1 1 0,0 0 10,-1 2 1,0-17-23,0 11 7,0-11 3383,0 13-3389,1 2 23,3-10-11,0 6 6,2-6-11,-1 8 32,1 0-26,-2 0 6,2 0-17,-2-1 21,1-10-5,-3 7 11,0-9-18,-3 9 5,-1-1-5,-2-2-1,-3 0 0,-1-1-3392,-1 1 3392,-1-1 1,0 1-352,0-1 341,1-1 5,0 1 1,1-1-1138,1-1 1139,1 0 0,2 0 2473,1-1-2472,2 1-6,1-1 17,1 0 5,1 0-5,0-1-6,1 1-160,0 0 171,-1-1-12,0 2 1,-1-1-1,0 1 0,0-14-6,-3 10 6,0-12-7,-2 13 7,-1 1-7,0 0-289,-2-12 295,1 10 6,0-8 0,3 12 17,1 2-22,0-2 6,1 1 1577,0-11-1588,1 10 11,0-9-223,2 12 218,-1 1-1,1 0 7,1 0 458,-2 1-476,0 1 11,-1 1 0,0-1-11,-3 2 16,0 1 327,-4-1-333,-12-19-6,7 14-374,-8-16 380,10 19-6,1-2 424,1 0-418,1 0 0,2-1 225,1 0-229,1 1 5,1-1-307,1 1 303,1-1 409,0 1-415,0-25 11,0 18-896,0-17 901,0 23 6,-2 1-1,-3-14-12,0 10 293,-4-9-288,0 12-16,-1 0 16,-1 1-5,-1-1-6,0 1 6,-1-1-337,2 0 332,0 0 11,0-1-5,0-1-587,1 0 587,1-1 0,0 0 0,2 0 0,0 0-163,1 1 163,0 0 1,0 0 0,1 2 5,0-2 17,-4-20-23,3 16 106,-3-15-112,3 24 14,1 0 577,-1 1-579,0 1-1,0 1-10,1 0 16,0 2-20,2 0 77,0 1 175,2 0-158,1-7 18,5-1 89,1 1-1,4 3 67,-2 8 1229,1 0-1225,0 1 8,-1 1-26,-1 0-48,0 1-71,-1 0-25,0 3-16,-1 0-126,2 0 66,-3 2-55,1 0 55,-2 3 2,1 0 45,2 0 549,0 1-30,4 1 294,-1 0-42,1 0-3,3 0-35,0-1 13,3 2-154,1-1-513,9 1-36,-6 0-255,6 0-8,-11 0 61,-1 1-112,-2 1-76,-2 2-125,0 1-97,-2 0-59,-1 1-52,-1-1-114,0 2-57,-1 0-18,0 1 55,11 12 257,-6-9 146,9 9 136,-8-13 249,1 1 140,2-1 127,0 1 274,1 0 13,5 1-20,-5 0-139,9 4 0,-11-3-363,3 1 12,-7-3-220,-1 0-214,-1 0-95,-2-1-122,0 1 11,-2-2-116,1 1 201,0 0-79,0-1 227,-1 1 49,2 0 179,0-1 90,1 0 221,3 4 98,-1-3 52,4 3 36,-3-3 52,1 0-3,0-1-25,0 2-76,4 2-231,-4-1-41,1 3-205,-4-4-73,-2 1-309,1 0 86,-2 0-219,0 0 128,1-1 72,0 1 28,0 0 174,1 1 66,5 5 273,-2-3-6,5 3 229,5 1 44,-4-4 14,6 5 60,-6-6-254,1 1 22,6 6-127,-6-4-82,5 5-73,-8-6-146,-1 1-68,0-1-31,-2 1 126,0-1-34,-2 0 5,1 1-2,-1 0-20,0 1 19,0 1 51,0-1 17,6 8 87,-2-5 23,3 4-253,-4-7 479,1 0 53,0-1 30,1 0 87,0 0-45,0-1-143,0 1-57,0 0 8,-1 0-176,0 0-35,-1-1-61,9 20-127,-9-14 0,8 14 11,-13-19 76,1 0-24,-1-1 17,1 0 36,-1 1 1,0-2 401,2 2-271,-1-1 56,1 1 119,1-1-76,3 6 26,-3-5-35,4 4 50,-1 1-67,-2-5 37,1 6-75,-3-6-3,-1 0-38,1 0-31,0 0 46,-2 0-81,2 0 59,-2-1-56,0 2 39,-1-2-25,0 2 14,2 4 1,-1-3-40,1 4 58,-1-5-5,0 0 42,1 0 37,0 0 47,5 9 30,-3-7-3,4 8 8,-4-8-14,5 9-33,-4-7-1,3 7-20,-1-1-23,-3-6-28,5 14-36,-6-13 10,3 5-34,-5-7-3382,1 0 3385,0 0 36,1 0-7,10 16 97,-5-12-55,8 13 39,-8-16-58,1-1 19,1 0-10,1 0-2278,0 0 2265,0 0 2207,9 7-2209,2 3-7,12 15 47,-14-12-379,2 2 357,-13-15-48,6 6 64,-4-7-14,5 5 10,-5-7 10,0 0-4,1-2 185,1 1 1,2-1 3388,-1-1-3169,22 11 28,-15-9 15,14 7 23,-19-10-42,-2 0-177,-2-1-21,-1 0 334,-2-1-557,-1 0-54,-1-2 87,-1 0-131,-1-1 81,4 3-14,-4-4 67,3 1 28,-4-3 75,0 0 58,2-1 65,0 0 38,3-2 13,8 0 47,6 0-53,1-2 10,7-2-42,-15 0 36,11-3-63,-15 3-8,4-3-34,-8 2-41,-1 0-22,0-1-73,5-2-9,2-5-3575,0 1 3379,-1-3-336,-4 4 247,3 0 47,-1-1 2,3-1 52,0 1-2,11-8 134,-5 5 0,18-12 32,-16 10 30,7-3-40,-10 5 28,-2 1 3200,0 0-3257,-2 0-26,-1-1-16,-1 2 381,4-7-463,-6 5-11,5-5 6,-6 6 22,0-1-31,0-1-2,1-1 33,0 0 17,1-1-3654,1-2 3391,0 1-487,18-21 236,-13 14 303,4-3 1,1 0-281,-3 4-2189,14-15 2186,-16 20 298,0 0-297,13-8 574,-10 7 15,9-8-37,0 0 25,-7 5 6,4-2 1,0 0-8,2-2-1,-6 6 1,-1 0-5,2-1-2,1 0 6,0-1-6,0 1 19,-1-1-7,1 1-335,-2 0 323,1-1 1554,-1 1-1561,-1 0-1492,10-8 1495,-10 7-3,5-6 1709,-11 10-1704,-3 0 1,0 2-5,-1-1-2,-2 0-9,2 0 4,-2 1 5,1 0 696,0 1-681,6-7-10,7-5-83,-6 4 11,0 1 6,-12 13 355,-1 0-367,-1 1 3277,-1 0-3279,0 0 361,-2 1-252,2-3-10,-3 4 15,2-4-10,-4 4-7,0 1-11,0 1-10,-1 3-17,-1 0 22,1 0-4,0 1 16,-2 1-17,2 0-836,-2 7 876,0 3 0,0-1 0,0 0 0</inkml:trace>
  <inkml:trace contextRef="#ctx0" brushRef="#br1" timeOffset="113703">26117 3556 7179,'0'-4'7527,"0"1"-1377,0 3-5808,10-27-113,-10 19-77,7-20-68,-12 26-45,-1 2-22,0-1-1,-2 1-10,0 1 5,0 1 0,-4 5-5,3 0-12,-3 3 6,5 0 6,-1 0 0,1 2-12,-1 1 17,-4 6-5,3-3 22,-5 10-23,7-11 1,-2 3 5,6-7 0,1-1 6,1-3 28,1 0 22,0-3 62,1-1 51,1-1 27,2-1-11,3-1-28,3 0-45,3-3 45,11-5-84,-2-1-16,7-4 16,-6 2 11,-1-1 0,-1 1 34,-3 0 16,-4 1 29,-3 0 134,-3-2-207,-4 4-12,-5-3-77,-4 6-12,-5 1-12,-3 3 12,-10 4 6,-4 5-6,1 1-17,-1 7 6,14-5-6,-1 3 6,6-3 0,3 0 11,-1 1 0,4-2-6,-1 2-5,2 3 17,2-4-1,2 4 12,3-5-6,2-1 6,3-1 17,3-1 5,2-2 6,3-2 16,2-1 1,1-3 83,13-7-61,-8 0 12,8-7 4,-12 2 1,-2-3-22,-3-1 5,-3 0-5,-3-1 5,-4 1 0,-2 1-12,-3 2 7,-2 2-29,-1 2 6,0 1-28,0 3-11,-1 1-6,0 3-28,-3 0 12,1 2-12,-2 0 11,0 2 1,-1 0-1,-1 4 6,-3 3 0,2-2-11,-5 6 17,5-5-18,-1 3 24,4-4-12,0 0 0,0 1 5,1-1-16,0 1 11,1 0-6,0 0-5,1 0 11,0-2 0,1 3 11,0-3-11,1 1 12,0-4 66,0-1-11,0-2-28,3-1 1,0-2-7,2-4-5,0-1-5,1-3-12,1-1 11,0-2-16,-1-1 5,-1 0 11,0 1 1,0 0 16,-2-4-17,0 2-10,-2 0-24,0 5 24,-1 5-7,-1 1 1,0 1-1,-1 2-21,0-1 16,-1 1-6,0 0 0,-1 1 1,1 0 5,-1 0-6,-1 0 6,1 1 0,0 0 6,0 0-12,2 0-5,0 0-527,1 0 28,0 2-414,1 1-1075,3 5 1999,2 4 0,-1-5 0,-1 1 0</inkml:trace>
  <inkml:trace contextRef="#ctx0" brushRef="#br1" timeOffset="114998">26206 3738 13274,'26'-30'697,"-1"0"1,15-17-233,-38 46 1118,-2 1-1415,-3 0 424,-6 3-452,-3 0 186,-5 2-141,1 0 684,-8 2-706,5-1-7,-7 3 7,9-3-6,2-1-12,1 0-22,3 0-27,2-1 38,0 2-78,3-3 11,1 2 6,2-2 50,0 2-67,0 0-11,-1 1-6,0 0 6,1 0-17,-1 1-11,1-1-6,1 0-6,0 0 29,0 1 5,2-2 34,0-1 73,0-1 78,0-2 78,1 0 12,1 0-6,2-1-72,1-2 105,13-7-274,-5 1-5,10-6 22,-9 5-11,0-1 16,-3 0 18,0 1 22,-4 0 5,-1 1 0,-2 1-22,-2 1-39,-1 0-11,-1 1 11,0-1-51,-2 2-22,0 1-17,-1 2-11,0 0 6,-1 1-6,0 0 0,-1 0 5,-2 3-10,-1 2 22,0 1-1,2 2 12,2-3-5,-1 2-6,3-2 11,0 1 5,0-3 1,2 0 5,0 0 353,0-1 56,4-2-196,-1-3-34,4-1-38,-3-3-24,2-1-49,-1-2-29,-1 0-391,-1-1-1295,-1 4 1636,-5 1 0,2 6 0,-3 0 0</inkml:trace>
  <inkml:trace contextRef="#ctx0" brushRef="#br1" timeOffset="139423">10596 9364 7274,'4'2'2677,"-1"0"-330,-3-2-1972,2 1 17,0-1-28,2 2-33,1-2-23,1 1-34,2-1-27,2 0-35,1 0 119,8-1-202,-4 0-6,6-1-17,-6 0-4,0 0-18,-1 0 61,5 0-89,-6 1-17,4 0 1,-4 1-52,-4 0 7,0 0-6,-4 0 33,-1 0 34,0 2 17,0-1 140,9 5-185,-4-3 5,6 3 18,1-1-18,-3-1-5,10 4-28,-9-3 6,4 1 11,-6-1-1,-1-1 1,-1 1-6,1 0-5,0-1 0,4 4 5,-3-2 6,3 2-1,-4-2 1,-1 0-17,1 0 6,0 0 11,-1-1 5,2 0 6,1 1 0,1-2 34,11 3 5,13 1-45,-6-1 6,6 1 0,-18-4 34,11 2-17,-8-1 22,8 1 6,-9-2-6,-1 0 0,-1 0-11,0-2 6,0 1-6,-1-2-6,-1 1 23,9 0-28,-7 0 33,14 0-44,-15-1-12,6 1-11,-8-1 17,7 2-427,-7 0 404,5 0 12,-9-1-6,6 2-5,-5-1-6,3 1 0,-5-2 0,-1 0 17,1 0 0,-1 0 11,6 1-12,-3-2-4,4 2 16,-5-2-6,0 0 0,2-1 12,-2 1 421,8-1-438,-6 1 0,6-1 5,-8 1 1,2-1-1,-2 0 1,0 1-12,-1-1 11,-1 1-11,-1-1-5,-2 1 0,1 0-1,-2 0 1,0-1 11,0 1-6,-1-1 28,4 1-28,-4-1 0,3 0 1,-3 0-1,0-1 0,-2 1-11,1-1 0,-3 1-28,2 0 17,-3 0 0,1 0-1,-1 0 40,2 0-5,0 0-12,2 0 6,2 1-17,-2-1 11,6 1-11,-4-1-6,4 0-5,-3 0 11,1 0-11,-1 0 11,-1 0 0,-1 0-11,-1 0 0,0 2-1,-1-2 7,0 2 16,-2-1 6,-1 0 11,4 2-23,-1-2 12,3 2 6,-1-2-1,3-1-11,3 0 0,4 0 1,4 0-7,2 0 6,13 0 1,-8 0-1,9 0-6,-10 0 12,11 2-11,-8 0 5,10 0-413,-11 1 413,2-1 6,0 0-11,1 0 10,2 1-449,1-1 455,2 0 12,0 0 33,20 1-22,-11-2-2846,15 2 2843,-28-2 0,0 0-2,17 0-1105,-16 0 0,-1 1 1104,13-1-1310,-2 2 1305,1-1-198,-6 0 1,0 1 191,10 1-17,-11-1 0,-2 0 17,1 0 23,14 1 330,-14-1 0,1-1-370,23 2 3,-14-2 0,-1 0-3,1-1 6,-5 1 0,1-1 1472,7 1-1478,-7 0 1,0-1-7,6 1-5,15 1 6,-20 0-17,14 1 22,0 1 511,-1 0-522,-8-1 1418,-17-1-1418,-1-1 6,-1 0 1241,-1 0-1247,0 0 12,1 0-140,0 0 128,1-1 0,2 0 6,2 1-12,-1-1 12,1 0 424,0 0-430,13 0-17,-12 1 1050,9 0-1044,-15 0 11,-2 1-207,-2 0 213,-1 0 467,-2 0-451,1 0 1,-2 0-6,1-1 11,11 0-28,-8 0 5,11-2 1,-7 0 5,17 0-5,-7 0-1063,12 0 1051,-11-1-5,20 0 17,-13 0-6,17 0 22,-21 1-16,20 0-1,-17 0 7,15-1-12,-20 0 11,-1 1-6,0-1-5,-1 0 12,0 1-1,0-2 0,1 1-11,1 0 6,1-2-12,0 1 6,-10 0 0,1 0 5,4-1 1,0 0 2,1 0 1,-1 0 2,0 0 0,-2-1 1,16 0-7,-1-1 1,0 0-1,-2 1 7,0 0-7,-2 0 12,-2 1-62,-1 0 50,-2-1 6,-1 1 186,-1-1-192,-2 2 1,0-2-2861,-1 0 2860,-1 0-10,1 0-144,0 0 149,1 0 171,19-3-171,-14 1 5,14-1-5,-20 2 17,1 0-11,-1 0 11,-1 0-6,0 0-6,23-3-10,-23 3 2849,18-2-2850,-19 3 17,-8 2 1348,7-2-1359,-9 1 0,-1 0 284,1 1-267,15-3-17,-8 2 0,30-5 0,-22 2-1195,15-1 1195,-15 0-6,1 0 6,0 1 0,-1-1-5,1 0-193,-2 1 198,-1 0 0,-1 0-6,-1 0-11,-2 1 6,-1 0-6,-1-1 23,-1 2 5,13-4-11,-9 3-1079,11-3 1079,-12 2 0,2 1-699,2-1 699,2 0-6,2-1 1,3 1 5,1-2-6,1 1 197,-14 2 0,2 0-183,0 0 0,1 0-8,1 1 0,-2-1-883,-1 0 0,-3 1 883,13-2 0,-2 0 711,-1 1-699,-1 0-7,-1 0 1,-2 0-6,1 0 332,-2 0-321,1 0-34,0 1 34,1-1-6,21-3-5,-13 2 0,17-3 12,-19 2-7,1 0 12,1 1-6,1-1-5,-1 0-1,2-2 929,-1 2-917,0-2-6,-2 1 0,-1 1-5,-2-1-6,-1 1-706,15-4 706,-13 3-189,10-2 195,-17 3-6,1-1 6,-1 1 473,1-1-463,0 0 824,0-1-817,0-1-7,0 0-4,0-1-7,1-1 969,0 1-985,18-7 11,-12 4-324,11-3 319,-17 4 5,-3 1 11,1 0-116,11-4 111,-11 4-17,8-3-34,-15 4 51,-1 1-77,-1-1 88,-1 1-6,2 0 964,-1-1-964,1 1 0,1 0-5,0-1 10,0 1-10,1-1 5,-1 0-748,3-1 737,0-1-32,0 0 32,2 0 11,0-1 1,2 0 82,-2 0-69,-3-1 1,0-1-15,8-4-409,-9 4 1,-1 0 414,2-1 11,0 0 645,-1 0-662,1-1-17,0 0 18,14-8-1,-9 4-2431,12-7 2431,-13 8-568,18-10 563,-11 7-6,12-7 17,-15 8-12,-1 1 12,0-1-6,0 1 6,0 0 11,-2-1 6,1 1 10,-3 0-16,1-1 12,-2 1-18,0 0 485,-1 0-474,0 0-5,0-1-313,0 1 302,0 0-6,0 0 0,2-1 1904,1 0-1898,2 0-6,1-2 6,1 0 0,1-2 393,-12 8 1,0-1-388,15-9-1,-8 4 0,1 0-2419,4-2 2414,11-9-1,-3 2-1272,-12 7 1267,8-7 117,-14 12-122,-1-1-1589,1 2 1578,0-1 5,0 1 1374,1 0-1374,1 1 11,0-1 1054,1 0-1071,1 0 17,1 0 0,0 0 1,0 1 4,0 0-4,0 0 10,-1 0-5,-1 0-6,-2 1 11,0-1 12,-1 2 16,-1-1 525,-1 1-530,1-1 5,-2 1 2506,0-1-2517,-1 0-11,0 0-11,-2 0-6,1 0 0,0-1 0,1 0 0,1 1-5,1-1 0,0 2 5,0-2 11,0 2 6,0-1-14,-2 1 31,0-1 993,-2 0-976,-1 0-1,-1 0-10,-1 1-7,0 0-4,-1 0 10,-1-1 12,-1 1-1,0 0 593,-3 1-615,1 0-5,-1 1-12,1-1-11,15-15 0,-10 10-11,12-11 12,-12 16-7,-2 0 29,1 1-23,0 0 62,-1 1-45,-1 0 6,0 0 5,-1-1-11,0 2 73,4-8 16,1-2-27,3-7-62,-7 6-28,-3 1 11,-5 6-5,0-2-1,1-1 6,1 0-11,6-10 12,-3 6 21,6-5-27,-4 8-1,8-8-21,-5 6 21,5-6 12,-6 9-17,0 0 11,-2-1 17,7-9-17,-6 7 6,2-6 11,-7 8 0,-2 2 11,0-1-5,-1-1-23,0 0 0,0-2-1618,1-1 1618,1-1-2863,1 0 2852,1 0-1514,1 0 1519,1 0-853,1 0 859,0 1 247,2-1-263,-2 0 16,0 0-6,1-1 1,-2-1-17,2 0 16,-2-1 7,0 1-1,0-1 11,-1 2 1476,5-12-1487,-5 10 1678,5-9-1678,-7 13 1710,-1 0-1716,1 1-10,-1 1 5,2-1 11,-1 3 0,1-1-11,0 0 17,1 0-11,1 0-6,-1 0 897,1-1-897,0 1 597,-1-1-586,0 1 6,0 0 11,5-8-17,-5 7 6,4-7 252,-7 11-258,0-1 0,0 2 23,3-8-23,-4 6-11,4-7-5,-6 10 5,0-1 5,1 0 1,-1 0-6,1-1 0,-1 1 5,1 0 1,-1 1 16,0 0-10,0 1-1,-1 1-6,0 0 7,2-5-7,-3 5 1,1-4-6,-2 6 11,-2 1 0,1 0 0,-2 1 6,0-2-6,0 3-5,-2-1 0,0 5-1,0 1 1,-2-4-1,0 4-5,-1-3 0,1 4 6,1-1 0,0 1-6,0 0-17,1 2 17,-1 1-118,0 0-44,-1 0 100,0 1 17,-1 1 29,-1 1 4,0 2 24,-2 1-29,0 1 0,-1 0 0,1 1 0,0 0 17,0 0 0,0 1 12,-1 0-29,1 0 22,-3 4-5,1-2 6,-1 3-6,-1 0-11,2-3 28,-3 3-6,-1 4-6,3-7-10,-5 8-6,9-10-34,0-1 28,3-1-5,1-2 5,1 1 6,0 0-1,0 0 7,4 1 10,0-1 7,4 2-7,-1-4 1,0 0 11,2 0-6,-1-1 0,2 0 0,0-1 12,1-1-7,-1 0 18,1 0-12,-2 0-16,1-2 61,2-3-33,-2-1 44,4-7-44,-6 4-17,2-4 16,-3 2-22,0 0 1,-1-2-1,0 1 17,6-14-23,-4 10 1,2-9 5,-4 12 12,-2 2-7,-1 1-16,-1 1 28,0 1 17,-2-1-11,0 1-17,0 0-6,-1 1 0,-1 2 6,-1-1-23,-2 0-11,1 1-33,-4 0 11,3 2-6,-2 1-11,3 2 22,-2 0 12,0 2 0,0 1-23,0 3-11,-7 10 73,5-4-23,-5 8 6,5-7 0,0 2 0,1-1-6,0 2 1,1-1 5,1 0-6,0-2 1,2 0-1,0-1-5,2 0 0,1-2 5,0 1 23,3 1-23,0-3 23,3 1 0,2-4 5,-1-1 40,3-1 11,6-1-17,-2-1-17,7-2 11,-5-1 62,9-6-39,-6-1 5,6-7 1,-9 1 50,5-10-85,-7 3 12,5-17-245,-13 16 223,1-5-17,-6 12 5,-1 1 6,-2 2-28,-2 2-5,-2 1-1,-1 2 212,0 0-262,-4 1 28,2 1-11,-2 0 5,2 3 6,0 1-6,-1 1-5,-2 0 6,0 0 16,-3 0-6,1 0 12,-2 1 6,-1 2-7,1 1 7,-1 1 5,1 2-11,-1 1-12,-4 6 18,6-3-18,-6 11 12,12-9 0,-1 6 5,6-5 1,2 0-12,2 0 6,0 2 11,4-2 11,0 2-6,4 0 23,7 5-16,-2-4 4,6 2 7,-5-7 5,1-1 11,-1-2 17,-1-3 6,0-1 22,0-2 5,-1-2 6,1-1 6,0-2-3398,1-3 3393,-1-3 95,8-11-96,-5 3-6,5-9-16,-8 5 95,2-9-84,-6 8 0,0-7 6,-8 11 3425,-4-4-3487,-2 7-11,-4-4-12,-3 8 1,-8-1-6,4 3-11,-5 1-12,5 4 7,1 2-12,0 0 5,2 1 6,0 3-5,1 0 16,0 4-16,1 1 11,0 2-6,1 2 0,0 2-16,-7 21 27,7-11 6,-3 17-6,9-17-509,3 2 509,1 1-5,3 1-285,3 0 290,3-1 6,4-1 6,1-1-6,2-4 0,2-2 11,-2-4 34,8 0-6,-7-6 17,4-3 5,-8-5 1,0-4-6,-1-3 500,1-5-489,-1-3-16,0-3 38,6-17-21,-5-5-40,0-3-88,-7 3 93,-5 13-158,-2 4 153,-2 2 6,-3 3-17,-2 3-1,-1 2-16,-1 2-5,0 4 376,-2 1-388,0 3 0,-2 2 1,-2 1 175,-4 3-159,-1 3 0,-3 3 0,-10 8-6,7-3-551,-6 6 541,13-5 10,4-1-11,3 0 6,3 1 11,2-2-17,5 0 17,1-2 0,2 0 0,3-1 563,1-1-558,4-2 1,1-1 11,4-3 11,-1-1 0,4-3 44,9-7-32,-5-2 10,7-9-5,-9-1 11,-1-4-17,-1-2 28,3-14-22,-6 10-23,0-10 18,-8 17-18,-2 1-11,-2 3 17,-1 2-22,-3 2-12,-1 2-33,-4 3-34,-1 1-78,-3 3-123,-2 1-348,-3 3-1053,-5 4-8156,0 1 8983,0 3 0,11-3 1,4-1-1</inkml:trace>
  <inkml:trace contextRef="#ctx0" brushRef="#br1" timeOffset="143356">26427 4321 11553,'-5'0'4705,"1"0"1311,4 0-5652,48-36 0,-31 25-191,11-10 1,-2 3 156,-18 13-22,-2 2-56,-2 1-44,-2 0 10,-1 1-212,-4 4-1,0 2 6,-4 5 6,-2 2-17,-1 2 11,-1 3 12,-1 1-6,0 2-12,2-1 12,2 1-6,2-1 6,3-1 5,1 0 1,1-3 83,9 5-44,-1-6 11,9 1 11,-1-8 0,3-1 39,1-3 1,3-1 10,0-2 12,2-3-12,-1-3-5,2-4 22,-2-2 11,1-2 6,-3 0 152,4-11-203,-9 6-16,0-7 0,-9 9-6,-5 2-11,0 2 39,-4 1-100,-2 5-12,-2 1 17,-5 5-28,-3 2-6,-2 3 1,-4 4-18,1 3 6,0 4 6,1 2 6,2 0-12,-2 10-6,5 1-5,3-2 17,6-4 11,3-11-5,4-1 27,2-2-16,4-1-6,2-2 16,3-3 18,1-1-6,1-2 11,0-2 6,-1-4-11,-1-2 83,4-11-55,-8 2-1,3-8 1,-8 5-12,-2-1-5,-2 1 17,0-7-40,-2 9-22,-1-4 11,-1 12-83,-2 2-102,-1 4-151,-2 1-2212,-12 7-7294,3 2 8938,-7 3 1,15-4-1,3-1 1</inkml:trace>
  <inkml:trace contextRef="#ctx0" brushRef="#br1" timeOffset="157985">15598 2170 18560,'0'-5'3215,"0"1"201,0 4-3404,-6-30 10,4 28-11,-5-18 0,6 52-11,-2-2-11,-3 14-1047,-2-6 969,-3 3-79,-2 3-118,-4 3-184,-2-1-135,-2 2-123,-2-2-101,-1-4-90,-1-5-44,2-7-379,1-8 266,1-8 118,2-7 242,1-6 296,-5-27 649,11 4 118,-3-21 146,12 11 67,2-4 841,-2-21-561,0 13-688,-2-15 805,1 22-94,-1 3 467,0 7-703,0 5 177,1 6-412,2 6-146,0 3-100,1 3 768,1 3-886,0 0 500,13 12-488,0-2-7,18 11-750,5-2 701,9 2-2927,12 3 2842,-24-11 0,1 0-188,4 1 1,1 0-1159,2 1 0,2-1 1447,9 3 0,-4 0 0,6 1 0,-2-1 0</inkml:trace>
  <inkml:trace contextRef="#ctx0" brushRef="#br1" timeOffset="158994">21537 8121 22581,'-31'-41'-34,"11"10"1305,33 37-1316,6 2 334,21 4-445,-7-3-80,17 2-299,-15-4 104,0-2-207,-4-1-2777,-4-1 2115,-3-2-447,-7 0-976,-4-1-458,-5-2-4761,-3-7 7942,-3 3 0,-2-4 0,0 7 0</inkml:trace>
  <inkml:trace contextRef="#ctx0" brushRef="#br1" timeOffset="159164">21844 7990 22846,'22'-34'339,"0"1"0,8-1 944,-36 55-1232,-7 20-7,-2-7-1480,-3 8 1447,-6 5-5,-2 6-32,11-24 1,-1 0-23,0 2 1,-1 0-79,0 2 0,0 0-149,1 0 1,-1 0-387,3 0 0,0 1-1540,2-3 0,1 2 1795,2 2 0,2-2 0,-1 2 0,4-3 0</inkml:trace>
  <inkml:trace contextRef="#ctx0" brushRef="#br1" timeOffset="160016">21935 1936 14765,'-46'-4'743,"-1"-1"0,5 2 1,5-2 2737,3-9-3157,15 5-122,-2-7 939,19 7-1068,7-1-6,5 1 559,7-1-575,6 1-1555,6-1 1549,4 2-513,6-1 524,23-2-39,-13 4-9,-17 3 1,0 1 2,11 2-2052,-3 1 2239,-3 3-21,-4 3 220,11 12-96,-17 3-95,2 4-21,-21-2-136,-11-3 216,-6 0-88,-8 2 117,-7 0-158,-5 1 1651,-4-1-1391,-2 0 57,0 0-158,8-3 1,-1 0 52,-2 4-118,-12 11 550,33-17-857,6-6 2988,9 0-3406,6-7 418,22-2-6,-2-4-471,18-3 533,-6-4 40,6-3 66,-7 1 1,2 0-60,-9 2 0,1 1-716,15-4 1,0 0 394,-13 3 1,2 2 287,3-1 0,4-1 0,-6 2 0,18-4 0,-16 4 0,1 0 1</inkml:trace>
  <inkml:trace contextRef="#ctx0" brushRef="#br1" timeOffset="233409">8969 4794 16938,'-11'-44'728,"-1"0"0,2-1 1,3 7 1641,6 15-2152,1-3 1177,2 11-1238,0 3 679,1 2-769,0 2 2258,0 3-2292,-1 2 270,0 2-275,-1 1-33,1 1 5,0 4 0,1 2 0,1 6 0,0 5-6,0 6-11,0 5-33,-3 5-685,0 6 562,-2 4-1533,-3 4 1308,-1 2-151,-2 0-860,4-16 1,0 0-88,0 15-637,1 9-1312,6-25-6386,0-8 9572,3-5 1,-4-11 0,-1-3 0</inkml:trace>
  <inkml:trace contextRef="#ctx0" brushRef="#br1" timeOffset="233823">9369 4563 17896,'7'-14'34,"0"8"2458,-8 29-2492,1 3 0,0 1-11,0 2 1097,1 0-1097,0-1-6,3 0 0,2-2-11,2-2-5,0-3-12,2-2 860,7 0-866,-3-7 12,7-1 3268,-5-8-3229,8-8 23,-4-3 10,5-8-5,-7-1 28,-2-4 6,-1-2 100,1-11-78,-6 8 0,-1-7-11,-7 12 11,-1 2-17,-5 1-2968,-2 3 2963,-5 1-1,-3 2-444,-1 1 411,-2 3-17,0 1 6,0 3-11,-1 2-1,2 1 1,-1 1-28,2 1-1,0 1-50,-5 5 1,6-1-18,-2 2-50,7-1 3124,2 0-3264,2 0 433,2 0-983,2 0-637,4-1-1333,3 0 2800,6 1 0,-4-3 0,0-1 0</inkml:trace>
  <inkml:trace contextRef="#ctx0" brushRef="#br1" timeOffset="234331">9973 4387 20431,'-1'-11'3265,"0"2"-2907,-1-23 1,2-6-1659,0 4 1560,1-11 1,-1 1 142,4 12 526,0 5-649,0 7-33,-1 5 281,-1 5-215,-1 4-246,-1 3-5,1 1-34,-1 19-28,0-3 6,0 17-1,2-2 12,0 4-11,3 5-704,-1 4 698,2 4-2823,-1 2 2823,0 3 0,1 1-43,-3-16 1,1 0 36,1-2 1,-1 0 5,1-2 0,-1-1-1515,5 16 1515,-4-23 840,0-7-834,-3-4 2488,1-6-2421,-2-3 207,0-3-190,-1-7 2726,1-1-2766,0-8-5,0-2-17,1-3 0,0-2-11,2-3 0,0-2-12,2 0 23,5-15-16,-2 11 10,7-16-11,-6 22 0,3-1 6,-5 12-6,-1 5 1,1 1-7,0 2 6,2 2 12,0 1-23,2 1 0,2 1-17,3 0-5,3 4 10,0 0-10,4 5-79,11 10 17,-8 0-61,6 9-51,-13-4-90,-2 2-123,-1 0-173,-2 0-191,-1-1-320,0-2-3393,8 4 3638,-2-7 0,-8-7 0,-8-8 0</inkml:trace>
  <inkml:trace contextRef="#ctx0" brushRef="#br1" timeOffset="234773">10882 4292 26749,'-11'-33'106,"0"0"1,-8-19-85,19 52-16,-2 2-1,0 3 1,-1 3-1,0 2 23,-1 2-16,0 3 4,-2 11 1,2-4-17,0 8 6,2-7-3393,2 0 3387,-1 2 0,1-1-16,5 10 21,1-11-16,6 7-6,0-14 0,2-3-33,2-2 39,1-5-12,9-1 35,-5-5-963,6-3 945,-8-4 17,0-5 2930,-1-2-2913,5-13-6,-6 4 6,2-8 6,-10 8 72,-4-9-55,-4 7 94,-21-18-128,2 23 39,-31-12-45,19 21 51,-13-1-45,14 7 5,1 1-1972,3 2 1961,5 2-901,3 0 879,3 2-45,1 5-285,5 12 10,1-2-173,7 7 2599,6-8-3602,4 2-199,4-2-7816,2 0 9207,-1-4 0,-6-5 0,-4-3 0</inkml:trace>
  <inkml:trace contextRef="#ctx0" brushRef="#br1" timeOffset="235124">11282 4184 21119,'-8'-9'3641,"1"1"-2901,7 8 1035,0 0-1764,-22-17-5,16 18-12,-17-3-5,23 28 0,1 0 17,2 1-12,2-9 0,4-1-5,1-1-22,3-2 10,2-1-5,3-3 0,3-2-5,1-3-1,2-2-16,11-3 16,-8-5-333,7-2 367,-12-3 17,6-9-6,-10 2 6,4-6 39,-11-3-28,-6 6 5,-2-6-16,-9 10-6,-4 1 6,-4 2 11,-11-1-22,7 6-17,-7 0-6,12 5-17,2 1-33,3 2-51,2-1-83,3 1-1180,2 0-2635,10 3-1602,0-3 5618,12 2 0,-11-2 0,0 0 0</inkml:trace>
  <inkml:trace contextRef="#ctx0" brushRef="#br1" timeOffset="235674">11687 3964 27163,'-12'-23'34,"8"8"-5689,34 39 5621,-3-3 34,9 9 696,-8-6-712,1 4-7,0 1-27,0 2-1,-1 0-72,7 12 67,-11-13 728,4 12-677,-20-24 16,-2 0 17,-9-12 6,-2-3 3001,-4-2-2996,-3-3 879,-2-3-878,1-4-12,0-2 16,0-3 108,-2-16-113,6 9 6,0-11-6,9 13 0,2 2-11,3-1 333,2 1-350,4 0 17,1 1 6,8-7-34,6 0 5,19-17-10,-12 14-996,6-6 1006,-18 16 1,-2 0 22,-1 1 22,-1-4-16,-6 6 5,-1-3-5,-7 6 16,-1 0 1007,-2 2-995,0 1 151,-4-4-152,0 4 6,-4-2-5,0 4 5,-1 1-5,-2-1 83,-6-1-83,6 2-12,-4-1-37,9 3-13,2 0 0,0 2 0,4-1 0,0 4 0,3 1 0,2 4 0,4 3 0,3 1 0,4 4 0,16 12 0,-5-5-1087,13 11 1087,-9-8 0,0 1 0,0 0-488,-8-2 1,-1 2 229,2 8-139,6 18-197,-25-22-464,-8 0-1525,-5 1-7248,-3-3 9102,-2-3 0,6-13 1,2-6-1</inkml:trace>
  <inkml:trace contextRef="#ctx0" brushRef="#br1" timeOffset="236215">8722 5727 15124,'-55'8'515,"0"-1"0,7 0 0,8-1 2021,16-1-2189,11-3 821,8-1-972,4-1 684,18-4-622,4-1 22,22-7-1750,7-2 1582,-19 5 0,4-1 11,5-3 0,5 0 1,-1-1-975,12-4 1,1 0 887,-4 1 0,3-1 1,-1 1-10,-10 3 0,-1 0 0,1 0-6,3-2 0,1 1 1,1-1-561,2 0 0,2 0 0,0-1 543,3 0 1,0-1 0,1 0-199,-12 4 0,0 0 0,0-1 0,1 1 196,1-1 0,1 0 0,0 0 0,1-1-5,1 0 1,1 0-1,0 0 1,0-1-6,3 1 0,-1-1 0,1 0 0,0 0-61,2-1 0,0 0 0,0 0 1,1 0 46,0 0 0,1 0 0,0 0 0,0-1-3,1 1 0,-1 0 0,1 0 1,0 0 4,-1 0 1,0 0 0,1 1 0,-1-1 18,-2 2 0,1-1 0,-1 1 0,0 0-9,-4 1 1,-1 1 0,2-1-1,5 0 3,-10 2 1,4-1-1,4 0 1,0 0-1,-1 0 1,-3 1-1,-5 1-3,3 0 1,-5 0 0,-2 1-1,6-1-31,7-2 1,8-1 0,0-1 0,-6 2 0,-13 3-258,-8 3 1,-7 2-323,24-6 619,-8 3 0,-24 5 0,-4 1 0</inkml:trace>
  <inkml:trace contextRef="#ctx0" brushRef="#br1" timeOffset="247745">12903 10526 23399,'19'-32'616,"-4"6"-537,-15 28 5,-3 1-6,-2 2 124,-25 15-163,5-5-1004,-21 10 993,10-8 12,-2 1 21,-2-1-16,1-2 22,3-1-2898,4-4 2910,5-2 10,7-3-5,5-3 28,6 0 6,2-2 712,2 0-746,3 0 3397,-1 0-3257,2 0-213,4 3 1,1 0-7,4 4-5,0 1 0,5 10 6,-3-3-12,8 17-5,-10-11 17,2 8-6,-6-8 11,-1 8 0,-2-7 11,-2 5 23,-3-10 67,-7 6-84,1-6 45,-9 9-28,7-13 5,-3 2 73,4-7-39,4-4 6,1-2 61,3-4-84,2-2-22,0-3 50,1-13-50,6 0-11,0-5-6,5 6-23,-1 8-33,5-3 40,2 2-24,9 0 7,-3 6-6,4 3-12,-4 3-22,5 2-842,3 3 859,3 4 5,3 3-283,1 2 267,0 3-84,11 14 44,-15-5-16,3 10 11,-21-9 6,-8 2 0,-11 1 5,-11 2-31,-15 0 1,-7 0 38,13-11 1,-2-1-678,-8 6 1,-4 2 0,3-5 438,-17 10 118,20-13 0,0-2-788,-15 3-714,17-12-3628,-1-2 5378,21-14 1,4 4 0,3-4 0</inkml:trace>
  <inkml:trace contextRef="#ctx0" brushRef="#br1" timeOffset="248312">13447 10498 23804,'-18'-40'138,"-1"1"0,1 2 1,5 12-106,13 23 1083,-1 1-1122,1 5 18,2 1-12,2 8 424,2 3-413,9 20 0,-3-4-589,6 14 578,-6-7 11,-3-7 0,-2 1-2501,2 21 2495,-4-17 1,-1 1-6,-3 18-758,-4 0 758,-3 1 5,-3-8 1,-2 0-6,-3 10 3,3-14 0,1-1 14,2 6-6,4-15 6,1 4-1,4-19 24,1-6 531,1-5-465,3-4 28,0-3-5,2-7-34,2-3 29,11-20-80,-3 3-10,9-12 2606,-6 8-2612,-1 0 6,1 0 61,12-19-78,-12 20 5,8-13 0,-17 26 1189,5-3-1205,-3 6-6,5 0 5,-4 6 1,1 4-17,0 0 0,1 5-1,0 3 1,-1 4-11,1 4-12,-1 2-78,5 14-50,0 5 22,-1 1-56,-5 0-67,-6-12-79,-3-2-3041,0-1 2834,-1-1-213,0-2-308,-1-2-531,1-3-898,1-4-2441,0-3 4940,1-3 0,-3-1 0,1-2 0</inkml:trace>
  <inkml:trace contextRef="#ctx0" brushRef="#br1" timeOffset="249228">14179 11050 21199,'7'-42'668,"0"1"1,0 2 0,-3 9-210,-4 19-62,0 0 296,0 3-401,0 0 56,0 3-163,0 0 9,0 2-88,0 0 669,0 2-691,-2 3-34,2-1 549,-3 1-576,3-5-1,0 1-16,0-2 16,0 3 12,0 1-23,-2 3-6,-1 0 7,-4 8-18,-1 3 0,-1 1 12,1 2-17,3-4 28,1 1-23,0 2-16,0 11 22,3-6 0,-1 8 0,2-9-12,0 1-4,1-2-1,2 0 6,2-2-1,3 0-27,3-3 6,12 4 27,-3-6 6,10 0 11,-7-9-5,0-1-1,0-4 35,-2-3-24,-1-3 1,-2-3 0,-3-3 5,-2-2-10,-3-2 32,2-13-38,-5 5 28,1-19-12,-5 18 0,-1-16 1,-2 22 66,-2-9-49,-1 18-24,-6-4-21,1 10-6,-1-1 11,1 4-12,0 2 29,-1 0-17,-2 4 11,0 0-3414,-8 8 3403,6-2-22,-5 5 5,7-3-22,2 1-6,1 1-11,2 2-28,1 0 6,3 1 3184,3 4-3285,3-4 5,5 2 12,4-7 22,3-3 17,3-2-34,2-2-207,14-2 173,-7-5 29,8-1 44,-10-5 23,0-2 11,-1-1 44,-1-2 7,-1 0 10,-1-3 18,-2 0 16,-2 0 0,0 0 40,2-6-23,-5 8 33,1-6 18,-7 10 0,-2 1-1,-1 1 12,-1 2 10,-1 0 12,-1 3-39,-1 1 6,0 2 49,-2 0-94,0 8-12,-1 6-27,0 4-1,-2 3 1,0-1 5,1 0-12,1 1 1,0-1 0,2 0-6,3 0-11,2-3 6,4 0 16,4-3 1,2-1 5,1-3 5,9-3 6,-7-3 12,4-4 5,-9-4-6,-1-4 12,0-3 11,-2-2 72,3-8-38,-6 5 5,1-6 0,-7 8 5,-1 1 46,-4-3-51,-4 2-51,0 2-44,-2 4 17,4 4-6,0 2-34,2 1 17,0 0-95,1 1-661,1 0 253,8 1-332,2-1-229,9 0-757,4-2-1399,6 0 3237,8-1 0,-16 2 0,0 0 0</inkml:trace>
  <inkml:trace contextRef="#ctx0" brushRef="#br1" timeOffset="249764">15197 10796 18448,'-3'-3'4201,"1"1"-292,2 2-3763,-18-60-101,16 45-40,-14-44 1,22 63-28,6 11-1,0 0 23,6 9-28,-1-3-248,1 0 265,2 4-67,11 9-118,7 12 162,-8-8-678,-2 3 689,-20-23-170,-4-3 182,-2-1 11,-6-2 17,-3-2 11,-6-2 5,-3-4 237,-3-2-203,-7-4 667,7-2-672,-5-10 183,15-4-234,3-1-5,5 0 16,5 6-11,2-1 12,4 1-1,12-7-22,-3 5 11,20-13-5,-12 11 5,23-12-11,-19 12 0,11-5 0,-14 7 6,0-1-6,0 0 11,-2 0 17,-2 1-11,-3 2 16,-6 0 90,-1 0-39,-8 3 17,-2-1-11,-7 4 229,-14-4-3588,3 4 3376,-11-3-7,10 5-4,2 1-1,0-1 0,4 2 6,1-1-28,4 1-1,1 0-10,3 0-23,0 0-16,1-1 3374,3-1-3391,2 1-1,3 2 18,3 0-1,11 4-11,-3 4-16,11 5-3387,-7 4 3403,2 2-22,1 5 11,-1 2-45,7 16 17,-10-8-17,3 12-16,-12-14-35,-4 0-379,-5 0 267,-4-2-122,-8-1-303,-7 1-655,-11-1-3825,-9-1 5113,-14 5 0,22-16 0,-2 0 0</inkml:trace>
  <inkml:trace contextRef="#ctx0" brushRef="#br1" timeOffset="287839">16192 1738 13294,'-3'-6'4813,"1"0"-3600,2 6-196,0 0 418,-32-61-894,21 39-310,-7-13 0,0 2 171,11 20 244,-1 2-183,4 1-312,-1 3-76,4 3-40,1 3-1,0 1 0,1 4 27,2 3-10,2 8-7,2 4 80,5 22-68,-3-6 0,3 15-525,-5-11 514,-1-2 6,1-1 10,0-4 1,1-5 16,0-3 40,0-6 34,0-5 49,0-4 303,6-7-283,-2-9-64,8-8-50,0-9-40,5-9-29,6-7-2371,6-7 2347,-16 21 0,0-1-6,2-2 0,0 0-1,1-1 0,1-1 4,0-1 1,0 0-7,1-1 1,-1 1-1,1-1 1,0 1-384,-1 0 0,1 0 378,0 1 1,0 0 1,-1 1 1,0 0 0,-1 2 0,1 0-3,-2 2 0,0 0-17,20-21 17,-4 6-5,-5 7-1,-5 7-22,-5 6-151,3 4-45,-8 7-146,4 3-251,-7 7-450,0 4-1001,0 5 2604,1 6 0,-7-6 0,-1 1 0</inkml:trace>
  <inkml:trace contextRef="#ctx0" brushRef="#br1" timeOffset="289898">19651 8750 7352,'0'-6'3988,"-1"2"1972,1 4-5316,14-36-51,-10 26-60,10-25-79,-13 33 2245,-1 2-2396,0 7-118,0-1 89,0 16-162,-2-4-17,0 9-5,-1-4-6,0 2-17,-1 1-11,1 0-6,1-2 46,1 8-29,1-11 11,2 5 23,2-13 56,2-3 50,0-3 67,1-2 23,0-2-22,2-3-51,1-4-73,2-1-27,2-5 72,11-8-129,-4 1 56,20-15-828,-14 10 766,10-7 1,-10 6-28,1-1 22,0-3-442,-1-1 425,-2 0-11,1 0 0,-3 2 0,2 1 0,-3 2 6,0 2-29,-2 3 1,0 2-65,-4 2 37,0 3-28,-3 2-51,0 3 438,3 2-695,-4 3 327,3-1-725,-6 5-379,-1 0-820,0 3-2951,-2 1-4067,0 0 8973,-2 0 0,-2-3 0,-1-2 0</inkml:trace>
  <inkml:trace contextRef="#ctx0" brushRef="#br1" timeOffset="290985">22702 2704 15440,'-3'-3'2151,"0"0"1853,3 3-3976,-15-26 12,14 23 60,-11-18-38,21 37 5,0-2 6,1 9 11,-2-3 12,-2 2-1,0 2 6,-1 2-17,-1 0-11,-1 1 0,1-4-1,-2-2 18,2-3 11,-2-3 16,2-4 57,-1-2 67,1-4 61,1-2 320,6-6-219,9-12-257,3-2-23,6-11-1748,-4 2 1731,3-2 1,0-3-240,0 0 263,-1 0-7,-2 1-28,-1 1-22,-1 0 5,9-12-55,-9 11-2753,7-8 2696,-10 15-106,-2 3-397,-2 4-791,-3 5-8503,-1 4 9616,-5 5 1,-3 0 0,-2 2 0</inkml:trace>
  <inkml:trace contextRef="#ctx0" brushRef="#br1" timeOffset="293394">27459 3674 24581,'23'57'285,"-8"-21"1,-1-2-123,6 7-1167,4 14 1144,-9-16 0,-1-3-17,-2-3 275,3 3-275,-4-14 274,3 0-201,-4-14 45,0-5 0,3-2 545,2-8-610,12-12 1,2-6-116,13-12-728,-4 3 1,0-1 694,-12 11 0,-1 0 6,1-1 0,0 0-1,-1 1 1,2-1-174,7-9 0,0-1 188,-1 3 0,-1 1-29,-2 0 1,0 1 16,-4 3 1,-2 4-26,-4 4-6,-2 1 1,-11 13-23,-3 3-11,0 0 1529,-1 4-1535,3 1 454,0 4-526,3 4-146,1 6-308,2 5-695,0 6-3249,1 4-5327,-2-1 9438,-3-2 1,-3-14 0,-3-6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17:36.28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4735 2868 15399,'-35'-27'368,"1"-1"1,-1 1-1,-6-3 1,-1 0-1,3 5-150,3 6 1,2 3-2387,-12-5 0,-1 2 2353,12 9 0,0 2-37,-1 1 1,0 2-37,-1 1 0,-1 2-37,1 0 1,-2 4-238,-18 7 1,-1 3 214,13 0 0,0 1-8,-13 8 0,-2 5 7,20-3 0,-1 3 0,3 0-16,-8 6 1,0 1-9,7-3 0,-1 3 0,2-2 17,-2 6 0,3 0 2,0 2 1,0 2-232,3 0 0,0 2 226,3 0 0,1 2-6,1 1 1,2 2 5,3 0 0,1 0 5,1 2 1,3 0-3,1 0 0,3 0 0,1-1 0,4 2 20,4-6 0,2 2 1,3 0 19,6 0 1,4-1 0,0 0-506,0 0 0,1 0 0,4-3 472,4-3 1,4-2-1,2-4 9,8 1 1,2-5-115,5 0 1,2-2 94,5-3 0,1-3-207,6-1 1,2-4 192,1-1 0,8-3-58,-16-7 1,7-1 0,3-2 0,0 0 0,-6-1 34,10 0 1,-4 0 0,5-2-3,-7 0 1,5-1-1,2 0 1,-2-1-1,-7-1-1,5-3 0,-5-1 0,-1-1-2,3-1 0,1-1 0,-1 0-6,-1-2 0,0 0 1,0-1 1,1 0 0,-1-2 1,-1 0-1,-1-1 0,0-1 0,-1 0 6,-1 0 0,0-1 0,-1-1 11,-2-1 0,0 0 0,-1 0 224,-3 1 1,-1-1 0,4-5-195,-1-4 1,6-7 0,0-2 0,-1 0 0,-6 4-15,0 0 1,-4 2 0,2-4-9,-2 2 0,4-5 1,1-1-1,-4 2 1,-9 4 491,0-9 1,-7 3-433,-1 0 1,-2-1 24,-4 1 0,-3 0 0,-3 2 1,-4-1 874,-2 2 0,-3 0-906,-4 1 1,-4 0-657,-10-12 0,-9 0 603,-12 0 1,-6 1 124,13 16 0,-1 0 1,-3 1-150,-5 2 0,-2 2 0,0 3-7,-11-3 1,-1 4-1,-5-2 1,-1 3-7,17 6 0,0 2 1,-1 0 0,-2 0 1,0 1 0,0 1-11,-1-1 0,0 2 0,0 0-10,-1 1 0,1 1 1,-1 0-389,0 1 1,1 0-1,0 2 360,0 0 1,1 1-1,-3 1-78,-14 1 0,-3 2 0,0 1-313,14 3 0,1 1 0,-1 2 0,0-1 316,1 0 1,0 0 0,0 1 0,1 2-169,-11 5 1,1 2 0,4 2-486,-4 4 0,5 2-901,0 1 0,1 3 1706,-5 5 0,4-1 1,23-14-1,2-1 0,-23 17 1</inkml:trace>
  <inkml:trace contextRef="#ctx0" brushRef="#br0" timeOffset="449">3748 3422 23681,'-36'6'138,"1"0"1,-21 4 400,44 17 300,8-7-722,2 8-180,7-7-163,6 5-11,6-11 156,7-3 75,5-4 6,7-4 180,4-7-136,5-6 432,2-7 245,2-7 186,0-4-23,-2-4-1119,-1-2 901,-7-3-143,-5-1-357,-9-1-143,-7 1-293,-8 2-161,-6 3-116,-7 3 192,-4 3-376,-21-2-30,-14 6-136,-4 4 577,-7 9-543,13 8 916,0 5 84,1 3-1521,3 5 1705,3 5 30,5 3-323,3 2 315,4 4-184,5 1 42,5 2-206,6 1-190,4 1-657,16 13-54,1-11-198,15 10-449,-2-17-90,5-1-505,4-2-1833,-6-9 0,2-1-672,15 4 4513,-16-7 1,-3-1 0,-9-4 0,-7-2 0</inkml:trace>
  <inkml:trace contextRef="#ctx0" brushRef="#br0" timeOffset="783">5226 3265 22878,'3'-6'2550,"0"2"408,-3 4-2565,12-61-1712,-12 43 1290,6-16 1,-3 4-66,-10 26 329,-2 1-525,-1 4 374,-5 4 155,-2 4 74,-6 6 175,-13 17-61,7-6-4,-9 12 255,17-10-439,0 23-322,11-20-207,6 16-216,13-27-277,9-2 165,7-5 157,6-3 170,8-2 150,5-5 97,5-1-139,4-6 386,1-3-2770,2-7 3056,-4-4-92,-3-4-257,-7-3 152,-6-2 20,-8-1-54,-7-2-123,-7 1-91,-6 0-158,-4 2-111,-6 3-169,-4 0 440,-6 4-656,-4 1 133,-19 0 205,4 9 136,-14 1 86,7 7 2819,-1 7-2689,-2 2-42,3 7-100,2 4-765,3 6-2212,3 3-6052,5-1 8394,6-2 1,10-12 0,4-4 0</inkml:trace>
  <inkml:trace contextRef="#ctx0" brushRef="#br0" timeOffset="1199">4061 4156 22387,'-26'-47'564,"-1"-1"1,2 1 0,8 8-461,16 20 714,0-1-583,1 12 260,2 7-282,0 4-176,1 7-170,1 6 492,2 3-275,7 17-105,-1-7-21,15 25-3322,-5-21 3134,10 8 262,-5-14-106,3-2 170,19 2-61,-10-12 26,14 1-1072,-14-13 1139,-2-5 12,1-6-22,-1-6-351,1-7 320,-11 2 0,0-2 2,14-12-2,-8 3 0,-1-2 16,-11 7 1,-1 1 8,19-24-5,-13 8-7,-15 16-27,-3 4-17,-3 4 2517,-1 4-2567,-1 0-211,-1 6-52,1 0 1496,1 8-1889,2 3 26,3 6-2288,2 3-6918,0 1 9830,-3 0 0,-2-7 0,-4-3 0</inkml:trace>
  <inkml:trace contextRef="#ctx0" brushRef="#br0" timeOffset="1966">3438 4938 15423,'7'-59'1519,"-1"-1"1,1 0 0,-1 5 0,0 2 0,-6 15-884,-10 19-400,-4 6-28,-6 5 15,-3 4 7,-5 6 146,-26 17-21,8 3-1084,13-3 1,-1 3 853,9-3 1,-1 2 42,-11 15 1,-1 7-1045,10-9 1,1 3-1,0 1 907,-1 0 0,0 1 1,2 1-17,-1 4 1,2 1-1,1-1-109,-3 10 0,2 0 58,0 1 0,0 5-8,8-17 1,0 3 0,1 2 0,0 0-526,2 2 1,1 2 0,0 0 0,1 0 454,0-1 0,1 1 0,0-1 0,2 0-93,0 13 1,2 0-1,5-6-332,6 0 1,4-5-45,3-4 1,5-2-166,4-7 1,4-3-361,4-6 1,3-4-892,4-4 1,3-4 1968,9-4 0,-1-3 1,5 1-1,0-6 1</inkml:trace>
  <inkml:trace contextRef="#ctx0" brushRef="#br0" timeOffset="2175">4811 4490 22187,'21'48'-15,"1"1"1,0 0-1,0 0 1,-1-3-1,0 0 1,-2-1 0,-2-5-879,2 8 0,-3-3 753,3 5 0,1 0-126,1 3 0,-1 0-233,0 2 1,1 0-1317,-2 2 0,-1-2-2627,-3-4 1,-1-1 4524,-2-5 0,-2-4 0,0 4 1,-4-18-1</inkml:trace>
  <inkml:trace contextRef="#ctx0" brushRef="#br0" timeOffset="2668">3672 7334 16075,'-2'-52'526,"-1"0"1,2 4-1,-2 6 1476,-2 5-1677,0 5 1364,1 6-1488,-1 7 798,2 6-943,0 7 2484,2 3-2563,0 4 937,1 6-909,0 7-5,1 8 12,1 7-12,2 5-6,9 27 0,0-10-772,-3-16 1,0-1 782,9 16 1,4-1-1095,3-3 1094,3-4-5,2-4 0,1-7-723,-1-6 740,-1-7 34,-3-6 122,3-7-66,-10-10-18,3-8-22,-9-9-11,-1-7 151,1-6-163,-2-6-10,0-3-6,-1-3-6,0 0 1,-2 0-6,1 5 765,-1 3-787,-1 5-2060,0 6 2004,-2 5-85,0 5-145,-1 4-191,1 4-604,7 3-958,0 5-7787,18 8 8234,-13 0 0,2 2 1,-15-5-1</inkml:trace>
  <inkml:trace contextRef="#ctx0" brushRef="#br0" timeOffset="3382">4591 7296 22711,'-3'-3'3467,"1"1"-3070,2 2-391,-17-23-17,15 18 5,-11-16 12,19 24 5,3 0-6,1-2 18,4 0-6,1-3-1,3-2 1,3-4-6,0-4 1,1-1-1,0-4 0,-2-2 6,-1-2-6,-2-2 6,-4-1-1603,-3-2 1614,-5 2-544,-2 1 550,-2 3-6,-3 4-6,-3 4 6,-4 4 0,-4 3-11,-2 3 0,-2 4-6,-2 2 0,-3 5 0,1 4-5,-1 3-17,-6 15 5,8-5 1104,-4 10-1132,12-9 597,4 0-619,4 1-45,2 1-34,5 0-38,4 0-443,18 13 162,-1-11-697,15 7 591,-1-16-126,-4-9 0,2-3-401,25 2 395,-18-5 0,1-3-269,-10-4 1,0-1 83,1-2 0,1-1-109,-1-2 1,0-1-376,0-1 0,-1-3-17,-2 0 0,0-1 381,-2-1 0,-1-2 207,23-16 1776,-9-2 975,-7-1 329,-7-1 74,-8 0-129,-5 0-1462,-4-13 543,-6 14-296,-2-9-269,-7 20-141,-5 4-139,-5 4-113,-4 3-89,-6 6-44,-3 2 357,-6 6-414,-3 4-22,-3 6-29,-1 5 348,-1 5-409,1 4 2558,2 3-2609,3 2 6,4 2-33,4 0 60,4 1-105,11-3 0,3 1-1238,6 25 1289,3 0-35,19-22-385,4-28 397,4-3 33,5-9 12,2-6 10,3-8 12,-1-6 14,-10 1 0,-1-2 26,13-18-32,-14 14 0,-1-5-239,-3-8 1,-3-1 244,-3 7 0,-2 0 5,3-15 1,-2-1 11,-6 13 0,-2 1 16,-1-2 1,-1 1 13,0 3 1,-1-3 254,0-16 1,-2 1-138,-2-8-109,0 19 0,-2 5 70,-5 12-17,-2 7-22,2 5 991,0 5-1075,2 5 622,2 3-655,2 4 1393,1 6-1422,1 8 12,1 10 5,2 11-9,1-1 1,2 5-1019,2 11 1,1 4 947,0 1 1,1 1 3,-2-15 1,0 0-1,0-1-1199,3 9 1,-1 0 917,1 2 1,1 1-317,0 2 0,0 2-1152,1 1 1,-1-1-3093,0-3 1,-1-2 4883,-1-4 1,-1-5 0,1 5 0,-4-21 0</inkml:trace>
  <inkml:trace contextRef="#ctx0" brushRef="#br0" timeOffset="6049">12501 2929 10674,'-4'-49'1310,"-1"0"1,-2 3 0,-5 6-410,-23-2-234,-16 5-1009,21 20 1,-2 2 548,-5 1 1,-1 2-335,-5 2 1,-1 0 272,-3 3 0,-1 1-12,-3 1 0,-2 3-16,-1-1 0,-1 3-277,-1 2 0,-1 2 240,-2 2 0,0 1-869,0 4 1,0 2 831,-2 2 1,1 2-14,1 3 0,0 1-490,0 3 1,1 2 471,20-8 0,0 1 0,0 1 9,0 0 0,1 2 1,0 0-8,2 0 0,-1 1 0,0 2-163,-11 11 1,-2 4-1,4-1 174,11-9 0,2 0 1,0 1 1,-9 10 0,0 1 0,6 0 11,2 3 0,6 1 429,2-2 1,3 3-419,8-5 0,2 3 1,3-2-23,-1 5 0,4 2 0,7 2 0,5 4 0,2-6-23,5-5 1,5-3-388,9 13 0,6-3 376,-3-17 1,6-3-27,5-5 0,5 1 1,0-4 10,-7-4 1,-1-2-1,3-1-4,15 5 1,4-1 0,-2-3 51,-9-6 1,-1-2 0,1-1-47,5 0 0,0-2 1,1 0-247,3 0 0,1-2 0,0 0 233,3-1 0,1 0 0,1-2 8,-15 0 0,0 0 1,1-1-1,0-1 4,1 0 1,0-1-1,1 0 1,-1-1 10,1 0 1,0-1 0,0 1-1,0-2 7,1-1 1,-1 0 0,1-1 0,-1 0 5,0-1 0,0 0 0,-1 0 0,0-1-22,0-1 1,0 0 0,-1-1 0,0 0 25,-2 0 1,-1-1-1,0 0 1,2-2 7,-1-1 1,3-3 0,0 0 0,-2 0 0,-2 0-6,14-5 0,-3 0 0,0-3 7,-5 2 0,2-2 1,-1-1-1,-5 1 15,-4 0 1,-5 0 0,-1-2 3,-1 1 0,-1-2 1,-1 0 3,-2 1 0,-2-1 0,0-1 32,12-14 0,-3-1 8,-5 2 0,-2-3 108,-10 6 1,-1-2-1,-4 0-97,1-4 1,-4 0 411,0-12 1,-5 2-430,-12 18 1,-5 2 389,-2 1 1,-4 2-427,-5 0 0,-3 1-17,-3 2 1,-4 1-15,-3 1 1,-3 1-4,-4 1 1,-3 1-15,-4 1 1,-3 2 321,-3 0 1,-3 2-339,-6 0 0,-1 2-414,17 7 0,-1 0 0,-1 1 411,-2 1 0,-2 0 0,0 1-232,-2 1 0,-2 1 0,0 0 217,-1 1 0,0 2 0,-5 0-37,10 2 1,-3 0-1,-1 1 1,-1 0 0,4 1 3,-2 1 0,3 0 0,-1 1 1,-2 0-122,0 0 1,-2 1 0,-2 0 0,2 1-1,3 1 31,-12 3 0,4 1 0,-2 2-46,12-2 1,-2 2 0,0 0 0,0 1 0,3-1-37,-14 5 0,3 0 0,-1 1-31,5-2 0,-2 2 0,1 0 0,5 0-322,7-1 0,3 1 1,2 0-1146,-13 8 1,2 1 1872,2 4 0,5-2 0,-2 3 1,9-3-1</inkml:trace>
  <inkml:trace contextRef="#ctx0" brushRef="#br0" timeOffset="6433">11496 3249 9254,'-51'-19'871,"0"-1"0,3 2 0,7 5 2930,6 8-2879,1 3-261,2 2 1227,3 5-1833,-7 9-106,11 1 955,-2 8-917,14-2-231,3 2 4,4 12-56,4-7-1,6 6 320,6-11 121,23 3 2110,-2-8-2159,19 0 6,-6-11-17,-6-5 0,2-1 5,22-4-992,-19 0 0,-1-1 1043,16-10 28,-3-5-904,-7-4 932,-6-4-402,-9-1 402,-8-3 1036,-10-15-737,-23-1-333,-6 2 467,-11 20 1,-4 4-415,-13 0-88,12 8 0,-2 3 33,-2 3 1,0 2 252,-16-1-61,-12 1-159,27 7 186,6 2 761,7 5-758,5 4 199,1 13-765,8-2-2061,11 36 483,9-25-2081,16 19-1908,5-24 5668,13 2 1,-20-16 0,1-1 0</inkml:trace>
  <inkml:trace contextRef="#ctx0" brushRef="#br0" timeOffset="6757">12729 3245 26044,'-30'-17'-320,"1"-1"1,-22-6 189,28 49 343,4 0-135,6 1-74,6 12-94,20-2-133,5 0-94,19-7 357,-8-18 0,3-3 59,22 3-433,-15-6 1,1-2 365,-8-1 1,0-2 48,2-2 1,-1-1 64,1 1 1,0-2-606,0-2 0,-2-2 1019,28-9-123,-7-3 566,-10-3-636,-11-2-200,-12-1-27,-10-1-157,-9 0-135,-11-1-168,-9 1-6,-12 1 51,-8 3 180,5 8 1,-3 2-42,-20-5 101,18 8 0,0 2 70,-12 1-170,12 8 1,0 2 58,-5 5-120,12 0 1,3 3-2953,9 12 203,4 5 2942,2 10 1,7-19-1,2 2 1</inkml:trace>
  <inkml:trace contextRef="#ctx0" brushRef="#br0" timeOffset="7209">11818 4292 13015,'-3'-7'5718,"0"2"-4780,-10-24 1,-2-5-122,6 10-2129,-6-13 0,1 1 1833,12 19 894,1 2-1040,1 4 446,2 2-446,2 3-229,0 3-62,0 5 1811,-1 5-1822,1 4 6,0 3 33,7 9-56,-1-4-6,6 6-5,1-9 84,18 5-51,-2-8-843,2-4 0,3-3 838,16-1-42,-16-4 0,0-2 42,22-3-6,1-6 0,-1-3 9,-18 1 0,-1-1 2,17-8-33,-22 7 0,-2-1-632,4-7 671,-7 0-407,-5 0 384,-5 0 1,-5 1-23,-3 0 17,-3 2-5,-2 1-18,-2 1-16,-1 2 0,0 2-28,2 1 1472,-3 4-1533,2 2 704,-2 4-845,0 2 379,1 4-732,1 2-436,0 5-936,-1 4-4689,-1 3 6627,-1 6 0,-2-11 0,-1 0 0</inkml:trace>
  <inkml:trace contextRef="#ctx0" brushRef="#br0" timeOffset="8748">11023 4653 22839,'-13'-30'568,"-1"1"1,-7-18-328,20 45-23,0 1 180,-1-2-230,0 1-11,-1 0-23,1-1-10,0 0 78,-4-2-118,2 0 50,-5-5-84,3 3-5,-1-4-11,3 3-12,2-1 1,0-3-12,2 0 11,3-11-27,2 5 5,4-6 0,6 2 33,1 4-10,1 1-23,-7 7-17,-6 6 0,-4 4 17,0 4 11,-3 15 12,-3 2-7,-6 15 1,-3-6 0,-1 1-1464,-13 22 1458,6-13 0,-1 1-6,4-7 1,-1-1 11,0 3 0,-2 6 2,2-1 1,-2 6 0,-1 3-1,3-2-18,1-3 1,2-1-1,1 0 1,-2 3-565,-3 6 1,-1 2 0,1 1 0,2 1 550,3-1 1,2 0 0,1 1 0,3-3-17,0 9 0,4-2 0,0 0-11,-1 1 0,1-1 0,2 0-21,3-4 0,1 0 1,5-1-970,4-1 0,3-1 0,1-3 547,5 8 1,3 0-81,-1-10 0,3 2 0,1-5-1290,6 2 1,2-5-3065,-1-2 1,1-4 4758,-3-4 0,-3-4 1,4 3-1,-12-15 1</inkml:trace>
  <inkml:trace contextRef="#ctx0" brushRef="#br0" timeOffset="9154">13407 4265 21719,'-2'-5'1428,"0"1"880,2 4-2308,-14-11 6,11 45-1,-11-11-1128,14 16 1,6 14-1,0-3 1117,-1-4 1,1 1-5,0 3 1,2 5 0,0-3-22,1 2 0,0-2-34,1 4 1,1 2-966,0 3 0,0 0 860,-4-18 0,1-1 0,-1 1-144,-1 0 1,1 0-1,-1 1-461,-1-1 1,0 0 0,0 1 774,-1 6 0,-1 0 0,0-5 0,-1-5 0,1-4 0,-2 0 0,0 1 0</inkml:trace>
  <inkml:trace contextRef="#ctx0" brushRef="#br0" timeOffset="9629">11174 7858 20983,'-2'-59'961,"1"0"0,-1-2 1,-2 6 24,-6-2-851,3 13-85,-2 14-73,6 25 647,1 3-724,1 11 313,2 1-225,2 13-27,2 6-590,4 6 523,0 9-85,2 5-83,1 6-303,-2-12 0,-1 2-479,-2-10 1,0 0 220,1 12 0,-1 0-417,-2-14 1,-2-1-396,-1 0 1,0 0 1646,0 4 0,-2-2 0,1 2 0,-1-1 0</inkml:trace>
  <inkml:trace contextRef="#ctx0" brushRef="#br0" timeOffset="9896">11003 8145 14482,'-2'-47'1050,"0"0"0,0 0 0,0-18 0,0 6-1009,1 23 1,1 3 876,0-28-173,0 2-168,0 7-130,1 5-82,1 7 931,3 5-1089,0 7-78,3 7 504,2 5-605,2 4-17,5 4-11,5 4 610,7 3-621,12 7 0,4 5-384,16 5 383,-9-1 1,-1 4 3,-18-3 0,-3 0-4,2 3 1,0 0 0,-1 3 0,0 1-491,0 1 0,-2 2 462,0 1 1,-2 1-6,-1 2 1,-2 0-511,-2 1 1,-2 0 484,-2 0 0,-2 1-9,-4-2 1,-2 0-107,2 25-5,-12-4-1017,-13-19 0,-6-2 1089,-16 12 31,6-16 0,-4-3 243,4-9 0,-1-2-318,-3 0 0,-1-1-51,-1-3 0,0 0-42,-1-2 0,-1-2 30,1 0 0,0-3-199,1 0 1,0-1-613,2-2 0,0-2-1888,-27-8-5624,10-5 8548,12-1 0,18 8 0,9 4 0</inkml:trace>
  <inkml:trace contextRef="#ctx0" brushRef="#br0" timeOffset="10982">12111 7729 20229,'-8'4'2834,"3"-1"-2022,5-3 2034,0 0-2813,-15-38-10,11 28-34,-11-28 11,15 38 532,0 0-510,0-4 6,0 2-6,0-3 6,0 3-11,0 0-22,0 1-7,-2 7-4,1-1 10,0 7-5,0-2-6,1 1 6,0 0-1153,1 0 1147,2 1 28,3 1-16,11 5 10,0-4-16,9 4 28,-2-7-17,4-3 11,3-1 0,2-3 0,1-3 1,-1-4-12,-4-2 5,-3-3 12,-3-3 1186,-3-7-1186,-7-6 0,-5-2-23,-10-1 34,-6 5-33,-5 1 16,-4 0 17,-4 1-23,-3 4 68,-1 0-56,-1 4 17,-8 0-34,10 5 0,-3 1-17,15 4 0,1 2-22,4 0 28,1 2-1,1 2 12,1 4-5,1 2-1,0 4 6,1 4-5,2 3 5,-1 3-40,9 14-10,1-7-306,9 10 283,4-12-905,6 0 826,3-1-55,5-2 34,1-1-1514,2-1 1362,1-4-162,3-2-396,0-5-550,19-4 632,-15-5-307,-11-7 1,-2-2 60,2-5 821,6-9-463,-18 2 1787,-5-4-1300,-3-3 230,-4-1 179,-2-2 191,-4 1 1251,-2-10-742,-6 12 22,-3-5 1353,-12 7-1615,1 8-96,-8-2-84,7 8-73,0 1-88,2 1-69,2 2-77,3 1-63,2 1-66,4 1-40,1 0-28,2 3 11,2 2 6,1 3 0,3 1 0,10 7-5,-1-3 5,10 3 5,-3-5-10,3-2 16,2-1 6,12-4-6,-10 0 6,6-4 5,-15-3 17,-4-2 1,-3-5 10,-4-2-16,-2-3-1,-3-2 6,-2-3-5,-2-1 22,-3-3 0,-1 1 0,-5-1 6,1 3-1,-2 1 1,0 3 111,-7-1-89,4 6 0,-6 1-11,6 8-17,0 3-17,0 2-5,0 3-6,-5 11-22,5 2-3382,-7 19 3371,12-9-1392,-1 13 1369,7-9 6,2 1-1,5 2-5,3-1 0,6 1-33,5-2-1288,5 0 1192,4-1-381,21 10 1891,-7-12-1872,-3-7 1,2-3-619,11-2 56,-18-7 0,2-2 1081,5-5 0,-4-3 0,-1 2 0,12-3 0</inkml:trace>
  <inkml:trace contextRef="#ctx0" brushRef="#br0" timeOffset="11479">13402 7531 18688,'-1'-4'3457,"1"0"-158,0 4-3215,-10-4-56,6 13-17,-8 0 6,7 16-6,3 0-5,0 1-6,3-1 11,3-1 6,3-2-23,12 3-11,7-4 23,3-4 16,2-8 1,-6-8-6,1-4 16,15-9 68,10-21-262,-9 5 200,-1-13-571,-23 7 616,-7 8 39,-1-7 0,-8 13 6,0 4-1,-4 3-27,-1 3 0,-2 3-34,-3 3-39,0 2 193,-1 2-227,0 4 675,0 3-657,0 6-12,2 2-12,1 4-21,2 13 22,3-6-240,5 11 240,4-13 5,5 2 23,13 5-17,0-7-1160,11 3 1138,-3-11 11,3-2-2920,3-2 2943,1-5-1,-2-3-11,-2-4 11,-4-6 151,-5-4-145,-4-6 39,3-14 459,-11 6-471,1-13 1,-12 10-6,-3-2-5,-6-1 11,-2 1-134,-6 1 123,-3 4-6,-4 2-28,-1 3-17,-2 4-5,-11 2-6,10 6-17,-7 2-5,16 4 258,3 3-320,4 3 3273,4 3-3833,10 10-808,15 4 512,6 2-1478,14-1-427,-1-7-6016,1-1 8889,-4-4 0,-17-5 0,-8-3 0</inkml:trace>
  <inkml:trace contextRef="#ctx0" brushRef="#br0" timeOffset="12037">14756 7517 22511,'-20'-46'496,"1"1"1,1 4 0,2 6 530,-2 11-859,3 9 325,-5-2-420,4 13-23,-1 0-16,-1 4-6,-2 5-6,0 2-3010,0 6 2988,-1 3 12,2 3 127,-6 14-133,9-6 80,-2 10-170,11 15-39,10-8 39,10 16 61,4-27 23,15-7 12,-11-18 10,7 0 12,-8-13-6,-1-2 3312,0-7-3256,7-15-22,-8 3 251,3-10-235,-11 9-16,-2 0 33,-2 1 6,-3 3 11,-2 2 0,0 4 0,-1 4-22,-2 3-18,0 4-16,-2 1-39,-1 3-22,0 4-1,0 4 6,0 4 17,0 4-6,1 3-11,0 2 6,2 3-23,0 2 6,2 0-17,3 2 22,3-1-5,3 2-12,3-2 1,3-2-23,14 6 45,-4-9-175,12 1 181,-7-12 0,0-5 5,12-5 11,-12-7 6,8-5-5,-16-6 10,-1-3-5,-2-3 17,-3-5-424,-1-2 407,-4-4-3147,-3-1 3192,-3-1 22,-2-1-339,-2 1 378,-1 2 6,-1 2 6,-2 3-61,-2 3-85,0 4 78,-1 4-78,2 4 274,0 3-274,2 5 3173,0 3-3173,2 2 582,-1 2-582,8 6 79,2 4-79,10 9 0,3 5-1267,7 6 1267,6 7 0,-4-5 0,2 2 0,-6-5 0,-1 0 0,11 10 0,-1 0-1487,-9-7 1,-2-2 1362,-1 2 1,-1 0-548,-2 1 1,-3-1 272,-2-1 1,-4 1-818,3 27-1731,-14-6 2815,-19-1 1,7-25-1,-5-5 1</inkml:trace>
  <inkml:trace contextRef="#ctx0" brushRef="#br0" timeOffset="19525">28377 2875 7195,'-42'-24'93,"0"-1"0,0 1 0,-7-3 0,-1 1 0,5 5-23,9 6 0,1 2-916,-14-4 0,-1 0 946,12 7 1,-2 0 104,1 3 1,-5-1-1,0 1 137,-4 2 0,-2-1 0,0 2-148,-1-1 0,0 0 0,0 1-368,-1 1 1,1 2 0,2-1 372,-8 1 0,2 1-73,-3 0 0,-1 1-45,-3 1 0,-1 0-50,19 0 1,0 0 0,0 1-8,-3 0 1,0 1-1,-1 0-2,-1 0 1,-1 0-1,-1 0-172,-2 1 0,0 1 0,-1-1 181,-1 1 1,-1-1 0,-1 1-346,-1 1 0,-1 0 1,0 0 342,-1 0 1,0 0 0,-1 1-147,0 0 1,-1 0-1,0 1 137,-1 0 1,0 0 0,1 0 1,-1 1 0,0 0 1,1 0-10,-1 1 0,1 0 0,0 0-57,0 1 0,1 0 0,0 0 60,1 1 1,0 0 0,0 0-12,2 1 1,-1 1-1,1 0 25,1-1 0,0 2 0,1-1 11,0 2 0,1-1 0,0 2 5,0-1 1,1 1 0,1 0 3,0 1 1,0 0-1,0 1 0,1 0 1,0 1-1,0-1-9,0 2 0,1 0 1,0 0-1,-1 1 0,0-1 0,1 2 25,0-1 0,0 2 0,0-1-31,-1 1 1,1 0 0,0 0-1,0 1 0,1-1 1,0 1 3,0 0 0,1-1 1,0 1-1,1 0 0,0-1 0,1 1-2,1-1 1,0 1-1,1 0 8,2-1 0,0 1 0,1-1-37,2 1 1,0-1 0,1 1 19,3 0 0,0-1 0,2 2 3,-15 11 0,4 1 143,4 0 0,3 0-166,5-1 1,2 2 2,5-2 0,2 1 0,5 0 0,2 0 0,5-1 1,2 1 2,3 0 0,3-1-3,2 1 0,3 0 8,3 0 1,3-1 16,2 2 1,3 0 2,3 0 1,3 0 422,2 0 0,3 1-423,1 0 1,4 1 10,2-3 0,4 3 1,-1-3 175,9 7 0,1-1-200,-4-5 0,3 0 0,-1-3 13,10 4 0,-1-4-15,-14-12 1,0 0-1,1 0-15,2 0 1,0 0-1,0-1 2,3 1 0,0-2 1,1 1-165,1 0 1,1 0 0,0-1 157,3 0 1,0 0 0,2-1 12,1 1 1,1-1 0,1 0 9,2 0 0,0-1 1,2 0-1,-12-5 0,0-1 0,0 1 0,1-2 7,2 1 0,0 0 0,0 0 0,1-1-225,2 0 1,1 0 0,0-1 0,0 0 224,2-1 0,1 1 0,1-1 0,-1-1-58,3 1 1,-1-1-1,2-1 1,-1 0 54,3 0 0,-1 0 0,1-1 1,1-1-5,-12-1 0,1 0 0,-1 0 0,1-1 0,0 0 0,1 0 0,1-1 0,-1 1 0,1-1 0,0 0-2,1 0 1,0 0 0,0 0 0,1-1 0,-1 0-4,2 0 1,-1 0-1,1 0 1,0-1 0,0 0 1,1 1 1,0-2 0,0 1 0,0 0-1,0-1-3,1 0 1,0 0-1,-1 0 1,1 0-1,0-1 2,0 0 1,0 0 0,0 0 0,0 0 0,0 0 3,0-1 0,0 0 0,-1 0 0,1-1 0,0 1-4,-1-1 1,0 0-1,0 0 1,0 0 0,-1-1-2,0 0 1,0 0-1,-1 0 1,1-1-1,-1 0-2,-1 0 0,0-1 1,0 1-1,-1-1 1,0 0-5,-1-1 1,-1 1 0,-1 0 0,2-2 0,2 0 1,2-1 1,3-1 0,2 0-1,-1-1 1,-1 0 0,-2 0-7,-3 0 1,-2 1-1,-2-1 1,2 0-1,1-1-4,1 0 0,2-1 1,1 0-1,-1-1 1,-1 0-1,-4 1 13,6-3 1,-4 0-1,-1-1 1,0 0-7,0 0 1,-1 0 0,0-1 0,0 0-3,-1-1 0,-1 0 0,1 0 0,-1 0-3,-2-1 0,1 1 0,-1-1 1,0-1-5,-1 1 0,0-1 0,0 0 0,-1 0 0,0 0 0,-1-1 0,1 0 0,-2 0-2,15-7 1,-1 0 0,-1-1 3,0 1 0,-1-1 1,0 0 1,-2-1 0,0 1 0,-1-2-4,-1 2 1,-1-2 0,0 1-1,-1-1 0,-2 0 1,0 0 108,-2 0 0,-1 1 1,2-5-96,-6 1 0,3-4 1,1-1-1,-2 0 0,-3 2-3,3-3 1,-4 1 0,2-2-5,3-4 0,3-5 0,-2 1 0,-8 4 20,-3-6 0,-7 1-3,-2-3 0,-3 0 53,-3-1 1,-5-1-66,-3-2 1,-3 1-9,-3-1 0,-4-1-14,-4 1 1,-3 1-4,-5-1 0,-2 0 70,-6 2 0,-3 0-103,-5 0 0,-3 1 3,8 18 0,-1 1 1,-5 0-40,-4-2 1,-5-1 0,-1 0 0,0 3 5,-4-3 0,1 3 0,-4-1 0,0 2 0,-2-2 1,-2 1-1,2 3-101,-5 1 1,1 3 0,-1 2-7,-3-2 1,-2 1 0,0 2-27,13 6 0,-1 0 1,-1 1-1,0 0-120,-2 1 0,0 0 0,0 1 0,-1 0-430,-2 1 1,1 0 0,-1 1 0,-2 0 751,-6-1 0,-4 0 0,2 1 0,7 1 0,9 3 0,5 0 0,0 1 0,-21-4 0,0 1 0</inkml:trace>
  <inkml:trace contextRef="#ctx0" brushRef="#br0" timeOffset="20567">29953 2839 9520,'-3'-2'1383,"1"0"1171,2 2-2094,-62-24-2245,37 16 2082,-12-5 1,0 1 635,5 9-585,7 3 79,-5-1 442,8 2-386,0 0 48,-1 2 62,0-1-209,-1 2-49,-3-2-49,-1 0 300,-6-1 0,-2-1-23,-13-2-570,6 1 1,1 0 494,-14-4-63,-6 0-214,31 3 1,-3-1 72,-8-1 1,-6 0 0,4 0-33,1 0 1,0 0-223,-2 1 0,-2-1 0,4 0 19,9 1 1,3 1 57,-31-2-5,22 2 0,0-1-5,-18 0-52,21 2 0,0 0 30,-13 0-24,-2 1-19,-4 0 30,-5 2-111,11 2 1,-3 1-1312,11 0 0,-1 0 1129,-16 3 0,0 1-803,14-1 1,2 0 814,-10 2 1,5 0-1,-6 1 1,3 1-1</inkml:trace>
  <inkml:trace contextRef="#ctx0" brushRef="#br0" timeOffset="29417">10962 8858 14183,'-35'13'89,"0"0"1,2-1 0,4 1 2261,0 8-2311,-5 2-29,-7 3 17,-7 1 486,20-12 1,-1 0-510,-3 1 1,-3 0-574,-2 0 1,-2 0 572,-2 0 1,-3 0 3,-2 0 0,-3 0 1,0-1 1,-9 4 0,-2-2-6,7-1 1,-4 0 0,3-1-324,11-3 1,2-1 0,0-1 320,-3 1 1,1 0 0,-2 0-313,0 0 0,0 0 0,0 0 314,-1 0 1,-1 0-1,1 0 0,-1 1 1,0-1 0,-1 0 135,1 0 1,-1 0 0,0 0-140,-1 0 0,1 0 0,-1 0 3,-1 0 1,0-1 0,0 0-3,0 0 1,-1 0 0,0 0 1,2 0 1,0-1 0,-8 0-29,11-3 1,-7 1-1,-4-1 1,-2 1-1,0-1 1,4 0-1,4-1 30,-6 2 0,4-1 0,1-1 0,-6 1 32,7-1 1,-6 0 0,-2 1-1,-2-1 1,2 0 0,5-1-1,5 0-35,-14 0 0,7-1 0,0-1-83,-2 1 0,-1 0 0,1-1 80,-1 0 1,1 0 0,-1-1 10,2 1 1,0-1 0,-3 0-11,0 0 1,-3 0 0,0-1 0,3 0 0,-1 0 1,2 0 0,-4-1-1,7 0 0,-5 0 1,-2-1-1,3 0 1,6 0-83,-2 0 1,6-1 0,-2 0 73,3-1 1,-2 1 0,2-1 0,3 0 4,-15-2 0,5 0 6,1-1 0,2 0 180,4-1 1,1 0-179,4 0 1,1-1 2,3-1 1,3-1-10,2 0 1,2-1 8,4-1 1,0 0 4,-19-14-10,7-3 5,8-1 722,1-18-717,12 11 7,1-13-23,12 15 0,4 2 1629,3 1-1657,9-9-6,-1 12 12,17-11 852,-7 22-830,6-2-5,-8 12 884,-1 3-890,-2 2 3306,-2 2-3295,-4 2 39,-2 6-17,-5 0-5,-5 8 295,-6 1-312,-5 3 0,-6 2 61,-18 14-10,6-7-1,-12 11-5,15-10 16,-9 13-13,17-12 0,-1 1-297,4-5 0,1 1 268,-3 4 1,2-2 19,-5 4 17,0-1-11,0-1 17,-1-3 5,3-4 17,1-4 17,2-5 11,4-3 50,1-4 0,4-3 12,2-2-28,2-3-23,0-3-11,0-3-5,0-6 16,1-3-50,1-6-17,2-4-17,2-5 134,4-5-145,3-5-685,6-1 685,5-5-1147,5-1 1141,4-1 18,4-1-18,4-1-142,-5 15 1,3 0 130,-7 8 0,0 1-166,11-8 1,2 1 196,-9 10 0,0 2-352,2 0 1,1 1 326,1 1 0,1 0 5,1 2 1,1 1-23,0 1 0,0 0 5,1 3 1,-1 0-3,1 1 0,0 2-286,-2 1 1,1 2 282,12 1 0,-1 2-865,-13 2 0,-1 2 859,8 3 0,-2 2-22,6 11 37,-8 8-149,-5 5-196,-8 5-583,-6 7-2812,-7 3 3731,-5 10 0,-4-25 0,-1 0 0</inkml:trace>
  <inkml:trace contextRef="#ctx0" brushRef="#br0" timeOffset="31314">5180 10695 25046,'10'-51'213,"0"10"-135,1 43 12,-1 12 11,2 17-51,-6 6-3385,-7 12 3408,-6-5-51,-8 3-5,-4 1 0,-3 0-891,5-17 0,-1 0 902,-8 13 11,-7 7-5,15-25 39,3-6 44,4-7 62,4-4 57,3-5 1976,2-4-2089,1-5 3347,1-5-3363,1-17-57,1 3 17,3-15-39,2 6-5,3-4-1642,-1-3 1614,2-4 27,-2-3-11,0-3 0,-1 3 1,1 0-12,0-13 0,-1 15 0,0 2 0,4-9 11,-2 17-11,5-4-6,-3 21-10,12 1 16,-4 8 44,10 1-49,-6 7-18,2 2-66,31 17 78,-20-3-770,-7-1 1,-1 2 747,1 6-18,-2 4 18,-5 4-7,-4 3 1,-6 3 17,-7 3 11,-6 2 5,-8 1-69,-4-11 0,-4-1 64,-12 16 28,-1-10 0,-1-1-2292,-8 1 2286,13-14 1,1-2 21,-6 1 1046,-6-2-1006,12-10-17,-4-2-6,13-9-5,3-5 1233,1-5-1239,4-5 11,1-3-33,4-3-6,1 1 3398,4-2-3403,3 3-1,4 0-22,2 3-1140,1 2 1157,2 3 0,2 1-6,4 4 1,3 1-57,5 4 51,4 1-295,6 4 290,4 3-445,3 5 433,1 5-17,0 4-16,-2 2-26,-17-4 0,-2 2 1034,7 11-1031,-1 10 16,-24-8-3060,-13 1 3117,-11 0-22,-14 1-125,-9-1 46,-9-2-704,-5-4 514,-4-4-174,-2-4-348,18-11 1,-2-3-3691,2-3 0,-1-2 4514,-1-3 0,2-1 0,-7-3 0,25-2 0</inkml:trace>
  <inkml:trace contextRef="#ctx0" brushRef="#br0" timeOffset="32086">6312 10403 19120,'2'-8'3518,"0"0"-2633,-2 8-213,0 0-925,9-59 645,-7 39-224,3-14 1,-1 4-2916,-4 23 2954,0 2-84,0 3-16,0 2-79,-3 7 22,-1 1 386,-4 11-341,-12 17-50,2-1 1828,-10 17-1839,4-7-29,-1 4 12,0 3-6,0 0-5,1 2 16,4 0-33,1 2-6,4-1-5,11-7 0,3 0 16,4 10 0,2-13 1,5-4-6,13-5-186,6-6 181,5-5-7,3-7-27,21-5 39,-16-7 8,-8-9 0,-1-4 20,0-6-6,8-13 25,-18-1 1,-2-1 2,5-9-8,-5 7 0,-3 1 53,-3-2 16,-5 3 7,-5 2 55,-10-4-100,-4 9-17,-9-1 1510,-2 10-1510,0 3 249,0 2-87,-5 0-145,14 3 33,-2-2-78,16 4-17,3-2 5,5 0 1,13 0 11,-3 1-12,10 2-10,-9 0-3382,0 1 3365,5 5-244,-7 1 261,4 7 5,-9-1-6,-1 4-5,-1 0-23,4 12 17,-4-6 3250,2 7-3737,10 19-689,-2-2 83,4 5-917,-8-15-2544,-11-21 4670,-1-3 1,-4-6-1,0-2 1</inkml:trace>
  <inkml:trace contextRef="#ctx0" brushRef="#br0" timeOffset="32738">7256 10507 23383,'0'-4'2341,"0"1"-751,0 3-1556,22 45-6,-17-16-23,6 5 1,-2 1-1442,-13 7 1436,-3 2 0,-2-2 0,-2 1 22,-5 11-16,4-15-1,2-8 1,0-2 16,2-5 504,-3 5-442,8-23 221,1-4-221,0-2-23,0-4-10,1-2-29,-2-7 6,1-3 729,0-6-745,0-4 4,1-3-4,1-6-1,0-4-608,1-3 631,2-4-2581,2-2 2564,3-2-6,-2 14 0,1 0-1425,5-17 1430,-4 19 1,1 1-533,3-6 539,1 3 10,0 7-16,0 4 322,1 6-339,8 1-17,-3 7 6,7-1 11,-3 7-6,1 1 6,3 3-11,1 0 28,2 5 1484,-1 1-1517,1 6 4,-3 3 1498,-2 4-1503,-2 3 6,-3 4 0,-3 2-6,-4 14 343,-6-9-326,-4 10-16,-8-14 16,-4-2-12,-3 0-154,-4-3 182,0-1-16,0-1 6,0-3 543,3-3-498,1-3 213,2-4-225,3-3 28,-1-5-28,3-4 605,0-4-621,2-6 175,2-4-176,0-3 1,2-5 5,7-17-23,1 7-784,7-14 779,1 16 28,1 0-11,3 3 0,1 3-17,0 3 22,2 4-150,-2 4 140,2 3 4,0 3-49,1 3 33,1 3 5,0 2 1,3 3-6,2 4 6,3 5-720,3 5 691,-1 5 12,0 4-39,-4 2-158,-10 6 1,-3 1-106,3 12 83,-7-9 0,-3 1-492,-8 6-353,-2 2-690,-1-3-2004,-4 0 3357,-2 2 0,1-21 0,0-2 1</inkml:trace>
  <inkml:trace contextRef="#ctx0" brushRef="#br0" timeOffset="33012">8904 10158 23041,'0'-3'3103,"0"0"-2101,0 3-940,-17 84-2336,7-42 2277,-2 13 0,0 1-3,-4-6-11,0-1-405,-1 0 348,-1-2-100,1-2-145,2-2-337,3-4-610,4-4-1726,3-4-6411,2-6 9397,3-6 0,0-10 0,0-4 0</inkml:trace>
  <inkml:trace contextRef="#ctx0" brushRef="#br0" timeOffset="33202">8594 10275 19641,'-6'-6'2924,"2"2"-2302,4 4 313,0 0-806,18-60-4280,6 39 4176,-3-14 0,4 2 9,22 20 837,7 1-1624,2 9 1,12 2 0,-8 1-3315,-19 0 1,0 1 4066,20 1 0,8 1 0,-19 1 0,-27 2 0,-3 1 0</inkml:trace>
  <inkml:trace contextRef="#ctx0" brushRef="#br0" timeOffset="33395">8500 10911 22117,'39'-17'49,"0"1"0,1 0 0,16-7 0,-4 3-32,8 1-20,-29 10 0,0 0-103,30-9-242,-5 2-615,-6 2-2420,-6 1 3721,-1 2 0,-21 5 0,-3 2 0</inkml:trace>
  <inkml:trace contextRef="#ctx0" brushRef="#br0" timeOffset="46256">24849 7229 21360,'0'-10'1894,"0"2"-1239,0 8 392,1-71-728,0 47-391,0-16 1,1 3 177,-1 29 12,1 2-141,-1 4 12,2 11 17,1 3-12,2 13 17,0 4-5,1 7-1469,0 8 1474,-3 6-11,-2 6-2678,-2 4 2675,-1-29 1,-1 2-12,-3 14 0,-1 0-576,1-12 0,-1 1 587,-2 9 0,1-1-331,-3 10 334,0-7 0,2-8-932,1-9 949,1-9 307,0-8-257,1-6 902,-1-6-930,0-8 349,0-6-377,0-8 6,1-6 11,2-7 0,2-2 1160,-2-15-1183,2 10 1,1-2 11,3-12-6,0-4-3,0 29 1,1-3 13,0-14 1,1-1-12,0 11 0,0 0-3,0-11 1,1 1-1,-1 15 1,0 1 1729,5-29-1722,1 4-10,-1 22 0,0 1-6,7-12 5,7-5-5,-5 27-11,2 3 5,1 6-16,2 5 11,2 3-6,3 4-5,3 3 5,4 5-517,20 13 518,-11 2-549,-15-6 0,0 2 531,13 14-8,-17-6 0,-1 2-366,9 15 374,-15-13 1,-5-1-34,-4 12-17,-29 11 67,-4-14 11,1-14 1,-3-3-1,-23 6 1,-6-4 10,-4-2 7,-3-3-52,1-3-49,3-3-214,22-6 0,1-2-481,-13 1-767,-3-3-2314,29-7-5966,8-2 9509,7-2 0,3 5 0,2 1 0</inkml:trace>
  <inkml:trace contextRef="#ctx0" brushRef="#br0" timeOffset="47178">25706 6870 20431,'-1'-6'3092,"0"2"-1334,1 4-1758,32-10 6,-14 12 5,27-5-479,-21 16 468,3 1-11,15 11 16,5 6 1,1 1-496,-5 0 473,-16-8 242,-3-2-230,-5-2-1,-6-1 6,-6-3 11,-5-1 12,-8-3-1,-5-1 17,-8-2 12,-6-2 5,-5-2 17,-4-3-134,-3 0 150,1-5 18,1-2 5,6-3-6,4-1 629,3-11-730,12 9-5,2-8-22,13 13-34,14-3 22,2 2 23,14-1 0,-2 2-510,7 2 505,4-1-18,3 1-16,3 1-12,2 0-17,-13 0 1,1 1-6,21-2-148,-21 2 0,0-1 181,12-3-1356,-2 0 1390,-5-2 6,-6 0 17,-5 0 16,-8-1-304,-7 2 332,-8-1 408,-5-1-447,-6 1 636,-14-4-653,4 7 1475,-11-1-1475,8 5-11,-1 2 6,0 3-6,-2 2 6,-1 5 0,0 4 435,-1 2-413,2 4-39,1-1 6,2 3 16,2-2-16,3-1 16,3-2 6,4-1-5,0-3 10,3-2 18,1-1 16,3-4 34,0-2 0,1-3 33,1-1 6,2-2-28,0-3 6,2-3-29,1-4-5,1-3 67,6-10-72,-5 4-307,4-8 318,-7 7-28,0 1-65,-2 1 104,-1 1 6,-1 3 5,-2 3-12,-1 3-16,-2 3-28,-1 2-28,-1 3 196,-1 0-218,1 6 117,-1 1-106,0 7 11,0 3 17,0 3-17,0 2 0,0 2-6,0 0-16,0 0 11,0 0 11,0-1-28,0 7 28,1-8-6,1 4 56,6-6-33,-2-8 6,5 1-1,6-9 0,-1-5-5,9-5 0,-3-5 28,3-3-23,1-3 12,1-2 5,-2-2-50,0-3 84,6-15-3421,-9 9 3404,5-9 17,-13 13-38,-4 3 55,-4 2 66,-3-2-88,-1 7-18,-2-2 0,-2 9-16,1 3-6,-1 2 3354,0 2-3371,1 1-97,1 2 69,1 3 6,2 3 22,4 4-3386,5 4 3369,4 4-5,3 4-1128,4 3 1122,1 3-1902,-1 3 1880,-2 1-28,-3 0-1079,-6 0 1062,-4-2 1197,-8 9-1253,-6-11-51,-7 7 783,-4-14-884,-2-3-178,-1-3-1463,-8 0-772,7-6 2705,-5-1 0,16-7 0,3-1 0</inkml:trace>
  <inkml:trace contextRef="#ctx0" brushRef="#br0" timeOffset="48322">27441 7158 16491,'4'-53'847,"0"-1"1,0 5 0,1 0-366,3 6 0,0 1-306,-1 9 0,0-1-19,4-11 1,0 1 1024,7-14-908,-6 23 1,0 0-1984,5-11 1911,2-5-62,-10 26 1018,-1 7-1085,-4 6-45,0 4 905,-2 5-949,-2 1 526,3 13-510,0 2 3364,4 14-3375,0 3 0,0 7-6,0 6-1248,-1 7 1260,-1 3-1,-1 3-1360,-2 3 1366,-2-1-6,-2 1 9,-2-21 0,-1 1 8,-5 16-9,3-21 1,0-3-382,-3 5 379,0-7 0,2-6 163,1-3 973,3-10-1013,1-3 1447,3-12-1531,3-4-33,3-8 10,3-4 502,5-4-513,1-4-5,15-16-752,-6 11 763,10-10-11,-12 19 0,0 3-17,7-5-22,13-8 6,-20 25-7,-1 4-4,0 3-24,1 4 7,0 3 5,0 2-11,1 6-29,1 1-38,0 4-73,1 1-68,1 2-453,18 8 285,-10-7-55,14 5-566,0-5 549,-12-8 56,10 0 72,-19-9 130,-2-2 834,-3-5-638,-2-2 72,-2-5 17,-2-4 17,0-3-3190,14-28 3268,-10 15 6,11-20-250,-13 23 311,-2 2 74,0 3 402,-2-1-336,-5 9-89,-3 0-106,-5 10 3206,-6 2-3162,-22 10-84,5 0-22,-19 8 110,13-1-149,-1-1-6,2 2-23,1 0 7,4 2-18,4-2-11,3 3 6,3-2 0,4 1-6,2-3-17,4 0-10,1-2-40,4-1 251,3-1-284,5-2 38,4-3 23,4-1 23,5-3 22,4-1-6,2-4 17,1-2 5,1-4-331,-1-3 377,-1-3 5,-2-1 112,6-13 33,-5-2-89,-3-1-251,-8 5 273,-10 12-4,-1 3-7,-3 1 322,0 3-339,-2 2-16,0 1-29,-1 3 178,0 0-239,-4 16 0,-1-4-33,-3 15-12,-1-4-78,-2 3-690,-7 15-128,5-8-1278,-2 11-1590,7-14-6022,3-2 9204,2-6 1,1-9 0,0-5-1</inkml:trace>
  <inkml:trace contextRef="#ctx0" brushRef="#br0" timeOffset="48928">28928 7044 21829,'26'-40'634,"0"0"1,-1 1 0,-5 10-371,-12 19 243,-1 2-445,-4 6 18,-3 2-86,1 5 69,-1 3-57,-1 7-6,0 3 0,-1 5 174,-1 2-168,-1 4 0,-1 0 5,-1 0-17,0 1-1066,0-2 1066,0-1-11,0-3 6,1-2 5,2-3 6,1-4 28,0-5 68,2-3 319,0-4 736,1-9-1079,3-3 1,2-9 0,2-1 17,2-3-6,1-3 11,3-3 6,1-1-6,3 0-944,1 0 978,1 2 6,1 3-380,7-3 318,-8 10-34,4 0-11,-10 11-11,0 3-17,-1 2 0,0 4 0,1 2 0,0 5 6,1 4-6,-1 1 5,0 3-5,-2 1 11,2 1-5,0 1 0,1 1 5,3 0 894,1 0-888,13 5 6,-6-9-1,9 1 540,-10-11-511,1-5 10,1-2 51,12-12-56,-8-1-1562,8-11 1556,-11 0-2877,-1-6 2866,0-6-492,-8 2 1,0-2 469,-5 7 0,1-1-307,3-11 0,0 0 329,6-18-25,-8 16 0,-1 0 3,-3 11 0,-2 0-1,3-8 1,0 0 23,-1-8 21,-3 3-889,-3 4 895,-4 5 17,0 5 1185,-2 3-1185,-2 7 494,0 3-528,-1 6 724,0 3-785,0 5 2842,-2 2-2854,-1 3 886,-9 11-863,-1 3 0,-7 13-22,3 0-1,-8 25-12,8-6 29,7-15 1,1 1-1068,0 21 1056,4 4-1217,4 3 1228,4-30 1,1 1-7,2 0 1,2 0-12,1 0 1,2 0-3,2 0 0,1 0-14,2-2 0,0-1-26,1-1 1,1 0-115,16 23-107,1-5-145,-1-6-1182,14 3-2,-9-16-2826,11-1 4441,-8-17 0,-19-6 0,0-1 0</inkml:trace>
  <inkml:trace contextRef="#ctx0" brushRef="#br0" timeOffset="49119">29767 6740 22939,'61'-17'-316,"0"0"0,-1-1 0,-15 3 1,-3 0-1,0 4-2748,17 9 0,-3 4 2637,-21-2 0,-4 0 0,4 0 0,-3 0 0</inkml:trace>
  <inkml:trace contextRef="#ctx0" brushRef="#br0" timeOffset="55195">14169 2745 12217,'41'-28'1295,"-1"1"0,1-1 0,11-7 0,-3 4-407,-10 10 1,-2 4-600,-5 2 1,0 1 379,5-1 0,0 1-634,4-2 0,1 1-43,2 1 0,4-2 5,0 2 0,4-2 1,-2 2 437,10-3 1,0 0 487,-6 2 0,2-1 1,-3 2-866,7-1 0,-2 1 80,2-1 1,2 1 44,-3 1 0,3 0 1,-3 1-101,-12 2 0,-2 1 0,4-1 5,7-1 1,6-1 0,0 0 0,-5 1-2,-9 2 1,-4 1 0,2-1-4,14-1 1,3-1 0,-4 1-130,5-1 0,-3 0 14,-19 4 0,1 0 1,0 1 6,-1-1 0,1 1 0,0-1 6,0 1 1,0 0-1,1 0 19,0 0 0,1 0 0,-1 1 17,2-1 0,-1 1 0,1-1-2,1 0 0,0 1 1,1-1-5,1 1 1,-1 0-1,1 1-3,2-1 0,-1 0 0,1 1-10,0 0 1,1 0-1,0 0-1,1 1 0,0 0 0,1 0 2,0 1 1,0-1-1,1 2-28,1-1 0,-1 1 0,1 0-3,0 0 0,1 1 0,0-1-1,0 1 1,0 0-1,0 0-3,0 1 0,0 0 0,0 0 6,0 1 0,-1-1 0,1 1-3,-1 1 1,-1 0 0,1 0-5,-2 0 1,0 1-1,0 0 4,0-1 1,-2 1-1,1 0 4,-2 1 1,0 0-1,0-1 17,-1 1 0,-1 0 1,0 0-14,-1 0 1,0 1-1,-1-1 8,0 0 1,-1 1-1,0-1 6,-1 0 1,-1 1-1,1-1 9,-2 1 0,1-1 0,-1 1-4,-1 0 1,1 0 0,-1 0-6,20 3 1,-1 0 9,1 1 1,0-1-28,-1 1 1,0 0 22,0 0 1,1 0 2,0 0 0,0 1 2,0-1 0,0 2-2,0-1 0,1 0 13,-23-3 1,1-1 0,2 2 22,15 3 1,2 1 0,-2 0-34,-13-3 1,-1 0 0,1 1-12,10 2 1,2 1 0,0 0-8,-5 1 1,0 1 0,-3 0-61,7 1 0,0 2 27,0 1 0,4 3 0,-7-1-129,-8-3 0,-2 0-32,10 7 0,-2-1-29,-21-8 0,-2 0-348,22 15-41,-9-3-50,-9-1-46,-1 7-255,-13-9-74,1 5-111,-13-13-257,-1-2 220,-3-2 249,0-2 276,-2 1 250,0-3 406,0 0 291,-2-2 436,-3 1 988,0-3 283,-3 0 218,-1-3 429,-3-1-500,-5-1-203,-3-1-232,-43-8-461,18 1-962,5 1 0,1-2-167,-13-5-467,-2 0-613,0-4 288,0 1 109,2-2 69,3 1 223,4-1-22,3 1 143,-9-4-32,15 4-33,-6-3 86,19 7-135,3 0-52,2 1-50,4-1-104,1 2-54,4 0-159,1 2-8,3 3-334,2 2 236,2 2-71,0 1 532,3 8-554,1 1 25,2 8 172,2-1 122,1 3 317,2 3-130,2 1 325,2 1-281,3 1 1001,4-1 243,3 0 463,20 7 43,-7-9 72,17 4 178,-9-10 92,4-2-691,-7-6 0,2-1-141,-8-2 0,0 0-67,15 0 1,1 0-76,-11-2 1,-1-2-269,3 1 1,0 0-499,1-1 0,0 0 0,0 1 0,1-2 0,-2 0 0,1 0 0,-2 0 0,0-2 0,-3 0 0,0-1 0,-2 0 0,0 0 0,-3-2 0,-1 0 0,27-8 0,-5-2 0,-25 2 0,-1-1 0,10-9 0,5-19 0,-30 18 0,-3-4-7235,-10 15 6665,-1 4 0,0 5 0,0 3 1</inkml:trace>
  <inkml:trace contextRef="#ctx0" brushRef="#br0" timeOffset="56162">18682 1017 32611,'4'-53'-571,"1"0"0,-1-1 0,1-2 0,-2 4 372,1 1 1,-2 9-784,-1 20 315,-1-7 81,0 27 162,0 7-113,1 4-1474,1 9 1761,0 9 20,-1 7 98,-1 8 57,-2 7 117,-2-8 1,-2 1 34,1-8 0,-1 0 120,-4 12 1,-1 0-20,3-12 1,-2-1-160,1 0 0,-1-1-513,0 0 0,1-1 614,-1 4 1,1-3-1,-2 3 1,3-3-1</inkml:trace>
  <inkml:trace contextRef="#ctx0" brushRef="#br0" timeOffset="57119">20034 984 32273,'2'-11'-2851,"-1"2"1667,-1 9 3779,11-63-3070,-7 41 310,3-14 1,-2 2-59,-4 23-190,-1 4-1220,0 2 4221,0 3-2832,5 18-807,-1-1 218,6 30 68,-4 1 498,-3-13 0,-1 0-37,-2 22 229,-6-1-641,-4-17 870,-3-1 717,-10 10 20,4-13 59,-4 4-159,7-18-126,4-6-39,2-5 266,2-4-17,4-7-1029,0-5-724,5-16 196,3 1 118,4-13 226,5 5 53,3-4-102,3-2-523,2-5 820,-3 12 0,1-1 537,8-16-302,1 5 1,-1 2-182,-2 4-65,11-13-165,-23 31-303,0 4 184,-2 4 116,1 3 0,-1 4-15,1 2-42,1 1 6,-1 4 547,1 3-364,0 6-48,-3 3 67,4 16-30,-6-4-3,0 13-1009,-6-7 1064,-2 2 43,-2 1 27,-1-1 25,-3-2 39,0-3-418,0-4 369,0-4-122,0 1 106,2-10 47,1 1-42,2-12 1003,0 0-1047,6-12 479,0 1-413,6-10 178,1 1-161,18-24-17,-10 12-1111,14-17 1122,-15 20-5,2 1-765,7-5 770,-7 12-11,4-2 6,-11 13-6,-3 3-17,-2 2 1048,-1 2-1031,-2 1 861,1 4-861,0 3-5,2 4-6,0 3-12,2 1 23,1 4 0,7 11 11,-1-7-233,6 8 228,-4-11-6,0-2 16,-2-1-4,0-3-7,-4-2 12,-2-4-11,-4-3 5,-2-4 6,-1-2-12,-1-4 1,2-2 11,0-6 17,6-11-34,-2 4-178,4-11 183,-3 6 6,0-3 17,2 1-2370,0 0 2353,2 2 0,-2 4 34,6-1 302,-7 7-314,2 2-27,-8 7 0,-2 2 2446,0 3-2446,0 3-1,-2 4 1,0 5-1,-1 15-5,-1-3 6,-2 12-12,-1-8-66,-3 13-7,1-10-17,0 8-189,2-5-382,5-2-94,2-1-578,3-7-980,2-12 2319,2-1 0,-5-5 0,-1-2 0</inkml:trace>
  <inkml:trace contextRef="#ctx0" brushRef="#br0" timeOffset="57286">21215 736 17702,'-22'-42'360,"0"0"1,2 3-1,4 10 731,8 21-1130,2 5 586,4 1-709,1 6 290,2 3-520,3 7 507,2 5-1751,5 4 1636,2 7 0,-5-13 0,0-1 0</inkml:trace>
  <inkml:trace contextRef="#ctx0" brushRef="#br0" timeOffset="57638">21479 911 23573,'-12'45'71,"0"0"0,1-5 0,2-5-54,6-12-6,1-2 6,2-3-1,-1-2 24,1-1 49,0-6 79,0-1 11,1-6 34,0-1-34,2-5-44,1-1-1,2-6 6,2-3-17,3-2-11,1-4 87,10-8 1,3-2-466,6-3 308,-3 1 0,2 3-614,2 6 639,1 4-16,1 4-12,0 5 22,18 3-38,-12 4-1885,15 5 1867,-16 6-453,-9 3 0,-1 3 420,17 11-11,-16-6 0,0 2-113,10 15-184,0 7-387,-2 5-53,-20-21 1,-1 1-1883,-1 3 0,-2 1 2658,2 7 0,-3-1 0,1 3 0,-3 1 0</inkml:trace>
  <inkml:trace contextRef="#ctx0" brushRef="#br0" timeOffset="60913">24641 4022 21259,'0'-6'1844,"0"0"-1228,0 6 369,0 0-1024,6 0-17,-5 17-56,3 8-95,-8 22-1348,-2 7 978,-6 5 45,6-27 0,-2 0-628,0 2 1,0-1-7775,-9 28 8934,2-9 0,7-25 0,3-11 0</inkml:trace>
  <inkml:trace contextRef="#ctx0" brushRef="#br0" timeOffset="61311">25051 4208 20078,'0'-7'1411,"0"2"-744,0 5 1304,0 0-6217,-6-25 4258,-2 28-12,-6-14 859,-2 35-853,0 4-12,2 1-352,1 1 352,4-1-58,3 10 42,3-12 22,6 6 3210,3-14-3137,14-1-28,-1-7 27,11-2 18,-4-9 39,1-5-6,0-5 17,0-6 0,-2-3-6,-1-4 12,-3-2 491,-3-1-328,2-13-18,-9-1-185,-1 0-402,-12 6 346,-5 13-22,-5 1-11,-2 3-17,-2 3-11,-1 2-11,-1 4-6,-2 4 0,1 3-28,-1 3-12,1 3-21,-1 5-34,1 4-12,2 4-44,1 0-68,4 3-767,4 11-5,6-6-712,7 8-1354,9-12 3085,10 1 0,-11-11 0,2-1 0</inkml:trace>
  <inkml:trace contextRef="#ctx0" brushRef="#br0" timeOffset="61813">25780 4000 18980,'0'-7'2806,"0"2"-1904,0 5 1461,0 0-2346,-33-42 6,17 42 5,-29-27 0,25 54-12,-2 3-4,0 2-24,0 3-706,2 0 718,2 1-6,4 1 0,3 0-5,3-2 6,4 0-1,3-2-11,5 0 80,3-3-79,6 0-1,4-2 6,4-3 5,3-3 6,2-5 11,2-4 0,0-5 17,-2-4 6,-2-2 11,-1-6 11,-3-1 555,-2-5-544,-2-2 213,0-9-190,-7 4-6,-1-5-17,-7 8 6,-2 1-11,-1 2-12,-1 0 6,-1 3-17,-1 0 0,3 1 1,-1 0-18,2 2 12,1-1-23,4 0 0,2 0-5,7-1-6,2 0 5,5-1 1,2 2 5,1-1-5,1 1-1,-2 1 1,-2 1-1,-3 2 7,-2 1-12,-4 1 0,-1 0 0,-3 0-12,-2 2 7,0 1-1,-2 2-5,0 2-11,-2 3 5,1 1-11,-1 2-17,-1 2-11,0 3-17,0 0-28,0 4-33,0-2-51,-1 3-56,0-2-73,0 0-134,0-1-162,2 0-314,2-2-572,3-2-5998,9 2 7494,3-6 0,-4-2 0,-4-6 0</inkml:trace>
  <inkml:trace contextRef="#ctx0" brushRef="#br0" timeOffset="62454">26477 4208 19801,'13'-38'69,"-1"-1"0,0 2 1,-2 14 2127,-6 28-2208,1 3-2353,0 6 2364,-1 5 6,-1 3-28,0 4 27,-2 4 509,-1 0-503,0 2 1,-1 1-12,-2 12 5,0-10 18,-2 8-18,3-17 1,0-4 5,1-4 2530,0-3-2491,1-5 1793,0-4-1669,0-2 849,0-3-721,0-6-218,0-2 67,1-22-134,0 8 11,1-15-17,0 11 0,2-2-773,1 0 790,3-3-72,0 0 44,4-1 39,11-22-5,-8 19 0,8-14-6,-12 25 16,-2 1-4,-1 2 10,0 1 28,-2 2-16,0 2-12,0 3-22,-2 2 788,3-1-816,-2 5-12,4 0 43,-2 5-48,2 0 0,2 3-17,9 9 23,-3 0-6,5 10-5,-6-3-6,-2 3 0,0 0-3392,-1 2 3398,-1-1 22,-2 0-51,1 6 34,-6-9 6,0 4 22,-5-11 1,-4-1 32,-8 1-32,-3-5-1,-8 2 6,3-5-45,0-1 44,-2-1 12,3-1 3404,1-1-3365,4-1-28,3-2-11,3-2 34,2-4-51,4 1 0,-1-2-5,3 4-12,1-1-16,4 0 10,0 0-4,6 0-7,0 2 12,4 0-6,3 3-44,3 0 33,4 2-6,4 4-564,5 2 592,2 6-28,4 3-22,2 4-22,-2 3 22,-1 2-28,-7 2 11,-6 2 40,-9 0-1,-8-1 34,-9-2-6,-27 5-22,-3-11 12,-23 3-354,-2-13 0,-2-3-199,20-2 1,-2-1-1488,-24 2 1,0-2-2774,30-3 1,3 0 4027,-25 0 0,26 0 1,13 0-1</inkml:trace>
  <inkml:trace contextRef="#ctx0" brushRef="#br0" timeOffset="64399">14727 4387 18565,'7'-47'1452,"1"-1"1,0-6 0,-1 8-1145,-3 16-151,0-6-95,-4 33-62,0 2-11,0 6 16,0 5 18,-1 8-1666,-4 20 0,-2 5 1671,-4 19-23,1-7 1,-2 4-910,-3 1 0,0-2 904,3-12 0,0 0 0,-4 16 0,1-2 0,5-18 0,2-2-6,1-2 1,1 0-114,2-2 1,2-1 112,1-2 1,2-1-425,9 28 380,9-6-51,5-19 0,4-2 6,-4-8 0,1-2 454,11 7 1,2-2-567,-7-11 0,1-2-516,18 3 0,1-2 87,-11-4 1,0-3-466,12 3 0,1-3 1101,-12-5 0,-4-2 0,4 1 0,-3-2 0</inkml:trace>
  <inkml:trace contextRef="#ctx0" brushRef="#br0" timeOffset="64664">15585 4342 20446,'-6'-41'465,"0"1"0,1 3 0,1 7 1294,4 19-1630,0 4 411,0 2-479,0 4 213,3 8-189,0 13-57,1 7 0,-1 14 137,-2-1-148,-1 9-26,-4-9 1,0 1-17,1-8 0,0 0-607,-3 10 0,0 0 542,-2 16-45,2-5-55,2-1-127,2-19 1,2 1-171,-1 15-224,3 12-382,3-24-1014,0-4-1663,2-2 3770,0-1 0,-3-15 0,0-2 0</inkml:trace>
  <inkml:trace contextRef="#ctx0" brushRef="#br0" timeOffset="64839">15874 4744 20643,'0'-4'2415,"0"1"-825,0 3-1915,-11-45-218,11 37-3293,-1-26 3836,14 47 0,-1-1 0,-5-5 0</inkml:trace>
  <inkml:trace contextRef="#ctx0" brushRef="#br0" timeOffset="65432">16583 4318 18644,'0'-9'2319,"0"1"-1502,0 8 1810,0 0-2565,-11-30-45,7 22-12,-11-22 1,8 30-17,-3-1 11,-4 1 5,-3 1 1,-5 0-17,-1 3 16,-3 1 7,0 1-7,1 1-5,3 0 11,2 1-5,4-1 0,3-1 27,3 0 12,0 3-28,4-4 5,2 4-5,2-4 5,2 2 6,-1 0 12,1 3 44,-2 8-51,-1-1 29,-1 6-1,-2-2 12,-1 2 11,-2-1-5,-2 2 10,-1-2-4,-1-1 144,-7 9-173,7-12-28,-1 6 23,9-17-6,4-1 16,-1-2 29,2-2 201,0-1-129,3-1-27,1-2 22,7-5-113,-2-2 63,8-12-79,-6 6-11,4-6-17,-4 6 11,1 1 6,2 1 5,2 2-22,0 2 11,3 1 6,1 3-17,2 1 11,2 2-11,2 1 0,3 2-5,0 3-1,18 6-5,-12 1-6,9 4 23,-15-1-34,-6 2-6,-3 0 6,-7 3-28,-6 1 17,-3 2 0,-7 2 11,-4-1-28,-16 14 11,0-10-3398,-12 9 3359,4-13-28,-2-1-603,-3-2 413,0-4-163,0-2-241,2-4-403,2-3-824,3-3-2995,5-3-4057,4-3 8985,6 0 0,6 0 0,5 0 0</inkml:trace>
  <inkml:trace contextRef="#ctx0" brushRef="#br0" timeOffset="65624">16472 4221 16902,'0'-4'3713,"-1"0"-581,1 4-3300,37-45-901,-19 36 789,7-14 0,0 3-740,1 24-968,3-1-3383,3-1 5371,10-1 0,-21-1 0,2 0 0</inkml:trace>
  <inkml:trace contextRef="#ctx0" brushRef="#br0" timeOffset="66155">17119 3982 16246,'-2'-4'3875,"0"0"-8,2 4-3783,-19 3 141,0 14-152,-11 1-12,5 13 12,7-4 11,0 3-2180,3 2 2163,0 2-778,4 1 756,1 1-369,1 19 347,5-12 10,1 12-10,5-17 16,11 14-17,11-2-11,4-1-5,5-9 33,6-9-5,-10-10 27,9 2 19,-15-15 138,4-3-123,-9-7 1945,7-10-1933,-8-9-57,-3-2 0,-3-2-5,-7 7 1012,-2 0-1006,-1-1-18,-4 0 565,-1 2-564,-4 0 27,-4-2 23,-1 3-39,-1 1 17,4 5-1,3 5 12,3 2-23,1 1 1,2 1 38,0 0-77,5-1 4,8-2 7,3 0-23,7 0 5,11-1-21,-5 2 27,9-1-6,-11 4 7,-1 0-7,-2 0-16,-1 0 5,-3 2 1,-2 0-6,-2 4 11,-1 2-12,-3 1 12,-1 1 12,0 7-12,-3-3-12,0 5-4,-3-5-208,3 16 56,-2-10-56,4 11-140,-2-14-315,1 0-497,1-1-1020,2-2-7162,-1-2 9358,0-2 0,-5-6 0,-2-1 0</inkml:trace>
  <inkml:trace contextRef="#ctx0" brushRef="#br0" timeOffset="66840">17784 4154 21147,'-2'-6'2986,"1"1"-650,1 5-2263,15-3-40,-9 14-10,11 1-1,-11 17 14,1 5 1,0 2-54,3 17 22,-3-17 1,0-1-606,0 13 600,-4-25 17,1 7 5,-3-17 40,0-3 33,-1-6 224,0-3-212,-3-19 532,0 5-628,-3-17 0,0 9-3397,-2-2 3347,0-2-640,0-1 685,-1-1-13,0 0 18,1-2 0,2 1-5,0 1 5,2 0 34,1-8-39,2 9-1591,0-6 1573,3 11 14,3 0-13,9-5 22,0 7-16,9-5-6,6 7-17,-4 4 22,6 1 0,-10 7 12,8 3-12,-9 1 2264,6 5-2264,-9 2 6,0 4 3392,-2 1-3409,7 11 12,-7-5-1,2 9 12,-7-6-18,-5 1-4,-2 1-7,-1 0 1,-7 1 22,-2-2-17,-6-1 23,-3-1 10,-14 4 24,7-9-12,-7 2 5,12-10 40,-1-2-34,7-2 6,0-2 56,1-9 0,4-8-73,0-1 0,4-4 0,4 10-23,1 0 29,2 0-17,3 1 5,2 1-5,0 2-12,2 0-5,8 1 6,-3 3-12,8 0-16,6 8 11,-6 1-334,9 5 339,-8 3 12,1 1-12,0 3 1,-1 1-18,6 10-16,-11-6-23,2 15 29,-18-7 5,-6 0-62,-20 3-11,1-14-33,-12 6-832,0-10 0,0-1-199,-4 1 246,4-3 1,0-2-8913,4-7 8964,9-1 1,4-2-1,12 0 1</inkml:trace>
  <inkml:trace contextRef="#ctx0" brushRef="#br0" timeOffset="67100">18191 3710 24096,'49'-17'166,"-1"-1"0,-6 2 0,-4 6-92,-1 14 1133,-6 3-1103,19 11-67,-9 1-274,14 9 241,-26-6 1,0 0-1631,14 17 1610,-14-11 0,-2 2-13,10 18 74,-5 6-93,-5 2-23,-6 2-54,-12-16 0,-5 2-530,-6 1 1,-7 1-1324,-9 11 0,-6-1 1792,-5-8 0,-2-6 0,7-13 1,1-5-1,-8 4 0</inkml:trace>
  <inkml:trace contextRef="#ctx0" brushRef="#br0" timeOffset="125874">18836 12537 14779,'-59'-21'-73,"0"-1"0,1 1 0,2 3 92,11 4 1,-4 2-975,5 3 1,-8-1 0,-4 1 0,2 0-1,5 1 1011,-2-1 0,4 2 0,-7 0 10,3 0 0,-7 0 1,-4 0-1,0 0 1,4 1-1,7 2-34,-4 0 0,6 2 1,-5 0 107,1 1 0,-6-1 0,-3 1 0,2 1 0,5 0-244,-7 0 0,4 2 0,-3-1 199,1 1 0,-3 0 1,0 0-1,4 1 20,-3 1 1,3 1 0,0 0-405,-2 1 1,-1 0-1,0 1 346,15-1 1,-1 0-1,0 0 1,0 0 7,1 1 0,-1-1 0,0 2 1,-3 0-19,-4 1 0,-3 2 0,-2 0 0,1 0 0,2-1-127,0 2 1,3-2-1,-1 1 1,-2 1 91,0 0 0,-2 1 0,-2 0 1,2 1-1,3-1-1,3 0 0,3 0 1,2 0-1,-1 0-3,-1 1 1,0 0-1,1 0 0,0 1 2,0 0 0,1 0 0,0 0 0,0 1 1,1 0 0,1-1 0,-1 2 0,-2 1 0,0 0 0,-3 2 0,-1 1 1,1 0-1,3-1 7,0 1 0,2-2 0,1 0 1,-2 2 36,2-1 0,-2 1 1,0 0-1,0 1 1,1 0-9,-8 6 1,1 1-1,1-1 1,3 0-15,-3 2 1,2-1 0,0 2-8,3-3 1,-1 2 0,0 1-1,1 0 4,4 0 1,1 2 0,1 0 0,3-2-18,-4 3 0,4-2 1,-2 2-7,4-2 0,-2 1 0,1 0 0,2 2 0,-7 8 1,3 2-1,2-2-5,8-9 0,3-2 0,-1 3-6,-6 8 0,-1 1 0,5-1 133,1 2 1,5-1-136,1 1 0,3 0-2,3-1 0,3 0 2,2-1 0,4 1-2,1-1 0,4 0 427,3-2 0,3 1-439,3-2 1,3 1 2,3-2 1,5 1-20,3-3 1,6 1-1,-1-1 19,8 6 1,3-2 4,-3-4 1,3 1 0,0-4 546,6 3 0,10-2-527,-12-12 0,10 3 0,6 1 0,4 1 0,-1-2 0,-3-1 0,-7-2-4,4 0 0,-6-2 1,1-2-1,9 3-85,-10-4 1,7 2-1,5 1 1,3 1-1,0 0 1,0-2-1,-3-1 1,-4-2-1,-6-4 95,9 1 0,-8-5 0,-1-2 0,8 1-129,-7 0 0,6-1 0,3 1 0,1-1 0,0 0 0,-3-1 0,-4 0 127,12-1 1,-5 0 0,0-1 0,3 0-5,-10-1 0,1 1 1,2-1-1,1 0 1,1 0-1,-1-1 7,3 0 1,1-1 0,1 0 0,0-1 0,-2 1 0,-2-1-138,1 0 1,-2 0 0,-1-1 0,1 0 0,2 0 127,-6 1 0,2-1 1,2 0-1,0 0 1,0 0-1,-2 0 1,-2-1-2,6 0 1,-2-1-1,-2 1 1,1-1 0,0 0 0,2-1 1,0 1 0,0-1 0,1 1-1,-1-1-6,2 0 0,0 0 0,0-1 0,0 1 0,1-1 4,0 1 1,1-1-1,0 0 1,1 0 0,-1 0-2,0-1 0,1 1 1,0-1-1,0 0 1,0 0-4,-10 1 0,0-1 0,1 1 0,-1-1 0,1 1 0,-1-1 3,0 0 1,1 0 0,-1 0-1,0-1 1,0 1 0,1-1-3,-2 1 1,0-1 0,-1 0 0,1 0 0,2 0 0,2-1 5,-4 0 1,4-1 0,1 0 0,0 0-1,1-1 1,-1 1 0,-1-1 0,-3 1 2,5-1 0,-3 0 0,-1 1 1,0-1-1,1 0 0,3-1 2,0 0 0,4-1 0,1-1 0,0 1 0,-1-1 0,-3 1 0,-2 0 9,2-1 0,-4 0 1,-1 0-1,-1 0 1,1 0 4,-1-1 1,0 1 0,-1-1 0,0 0 0,0-1 0,-2 1 0,-1 1 0,-1-2 0,2 0 0,1-1 25,1-1 0,2-1 0,1-2 1,0 0-1,-2 1 0,-2 0-9,9-3 1,-3 0-1,-1-1 1,2 0-1,-3 0 1,3-2 0,-1 0-1,-1 0 1,-5 0 31,7-4 0,-5 0 0,1-4 27,-5 1 0,2-5 0,-2 0 1,-3 2-47,0-2 0,-3 1 0,-1-2-21,-4 3 0,1-2 0,-2-1 0,-4-1 137,-1-13 1,-4-1 0,-4 2-151,-7 9 1,-2 2-1,-1-2 33,1-12 0,-1-3 1,-5 3-40,-8-8 1,-6 3-3,-4-2 0,-4 0-7,2 20 1,-3 0 0,-2 0-7,-2 1 1,-3-1 0,-1 2 2,-3-2 0,-2 2 0,-1 0-8,-4 0 0,-1 1 0,-2 0-105,-3-1 1,-1 2-1,-2 0 114,-2-1 1,-2 2 0,-2 0-3,-3-1 1,-1 2 0,-1 0 30,13 9 1,0 1-1,-3 0 1,-5-1-55,2 3 1,-6 0 0,-4-2 0,-2 1 0,1 0 0,1 2-1,5 1-6,-2 0 0,4 1 1,1 2-1,-2 0 1,-4-1-8,0 0 0,-5-2 0,-2 0 0,-1 0 1,0 1-1,4 2 0,4 2-70,-9 0 1,4 3 0,2 1 0,-2 1-80,-2-1 0,-1 2 0,0-1 0,0 2-150,-1 0 0,0 0 0,-1 1 0,0 0-254,12 3 0,0 0 0,0 0 1,-1 1-1,-1 0 567,-5 1 1,-4-1-1,1 1 1,3 0 0,5 0-1,-3 1 1,7-1-1,-1 1 1,0 1 0,1 0-1,-1-1 1</inkml:trace>
  <inkml:trace contextRef="#ctx0" brushRef="#br0" timeOffset="127047">15752 16535 18632,'0'-3'2174,"0"1"-729,0 2-1344,-31 67-1232,21-29 1136,-8 9 1,2 2-1691,11 4 1668,2 6 8,2-28 1,0 1 2,0 2 1,0 0-1,0 2 1,0 1-129,0 0 0,0 0 125,-1-1 1,0 1 2,0-2 1,0 0-4,-2 6 1,-1-1 25,-4 14 33,0-19 1,-1-2 67,-6-6 44,-8 1 17,4-19-11,-2-4-28,2-7-33,0-8-23,3-8-12,3-10-27,4-8-1832,4-9 1837,3-9-16,2-9 372,3 28 1,1-1-393,1-1 0,1-4 34,6-18 0,2-4-465,-3 18 1,1 0 0,0 0 440,0 0 0,0 0 1,0 1 5,6-18 1,0 4-306,-5 20 1,-1 3 321,0 0 1,-1 2 0,0 2 0,0 1 64,9-25-109,-7 21 0,1 1 36,5-13-17,6-7 201,-8 25-223,0 4 0,5 4 1852,-5 8-1863,6 4 5,-5 7 12,2 5 931,2 4-931,1 7 16,2 5 2936,0 5-2969,1 6-56,5 24 45,-10-10 2,-8-13 0,-2 0-19,-4 15-6,-5-2-1531,-10-1 1554,-6-3 0,-11-3 10,-7-4 18,-8-2-780,-4-5 758,-3-4-12,0-4-51,1-3-78,3-5-195,3-3-376,5-4-768,7-5-1758,7-5-5697,8-3 8951,5-2 0,6 4 0,2 3 0</inkml:trace>
  <inkml:trace contextRef="#ctx0" brushRef="#br0" timeOffset="128199">16366 16250 19343,'48'-18'7,"1"1"1,-4 0 0,-5 9-3,-4 20-5,2 4 12,-1 3-29,-1 5 6,-3 3-6,-5 3-17,-6 5-2515,-8 1 2509,-7 1 12,-8-3 1517,-8-2-1501,-8-3 12,-9-5 17,-6-3 0,-4-4 17,-1-4 700,0-4-650,1-5 843,4-3-793,6-5-5,6-5-17,7-4 0,7-6 3275,12-12-3326,5 6-16,11-10-2014,2 10 1975,3-1-362,3 5 1,3 1 355,10-5-6,-9 6 1,1 2-23,7 3-28,-9 6 0,1 0-56,20-2 28,-18 3 0,1 2-179,17-1-51,0 2-10,0 0 32,-2 1 99,-17 1 0,-1 0-2224,16-1 2344,10 0 68,-18-4-259,-15 3 337,0-5 1115,-17 3-1059,-4-2 902,-2 0-885,-2-1-1,-1 0 1,0-2 5,-1 1 11,-1-1 3120,0 1-3120,-2 1 644,-1 1-672,-2 1-16,-1 2-40,-3 2 104,-2 1-143,-4 2-3392,-3 4 3370,-5 1-1175,-2 6 1163,-1 3-678,-13 11 673,9-4-12,-6 9 12,14-8-5,-5 13 2484,10-9-2496,-2 10 17,11-13-17,5-1 12,2-1 1537,11 2-1526,1-9 1228,10 0-1234,0-10 6,2-2-6,4-4 56,27-20 0,-21 5-503,19-18 548,-30 11 45,-3-1 33,-3-1 236,-1-12-197,-5 11-22,0-7-16,-5 13 4,-2 2-32,-1 3-1,-1 4 503,0 2-503,-1 2-134,0 4-23,1 1-5,-2 2 16,1 8-21,-1 9 10,-1 4-5,0 9 11,2-4-3431,-1 2 3375,2 3-1897,0 1 1785,0 2-204,2-1 86,3 0-89,7-2-91,4-2-1655,8-3 1494,6-3-182,-1-10 0,2 0 825,22 2-621,-16-5 0,2-3-694,23-1 685,-31-4 1,2 0 78,0-1 1,0-1 116,0 0 1,-1-1 173,0-1 0,0-1 26,28-6 263,-5-2 1056,-6-1-591,-7-2 268,-7-1 405,-8-1 15,-6-3-16,-7-1-101,-6-3-174,-4 0-161,-3-1-125,-4-1 2966,-8-11-2887,-9 1-426,-2 2 119,-12 3-253,11 19 442,-10 1-503,6 9-12,-2 2-17,-3 5-22,-2 3 6,-1 5-40,-1 4 6,0 3 6,0 3-1,-9 17-16,14-9 339,-5 12-344,18-13 10,5-1-82,4-3 82,5-4-22,4-4 23,5-2 5,6-4 5,6-4 12,7-3-28,23-6-6,-7-4 20,-1-3 0,0-4-1187,10-9 1187,-15 6 0,-1-2-9,11-15 28,-1-4-10,-4-5 4,-3-4 6,-13 10 1,-2-2-4,-5 9 1,-1-1 11,4-8 0,-2-1 31,3-10 10,-3 4-347,-5 5 370,-3 6 12,-5 5-7,-2 4-4,-3 5-1,-3 4 803,-5 0-853,0 7 104,-2 1-143,3 5 1267,1 5-1273,-3 3 984,2 5-984,-3 6 11,0 5-28,-5 21-61,2 12-1323,0 5 1373,5 1-11,6-14-56,2 1-96,5 1-156,4 0-157,7-2-208,7-3-240,5-4-302,5-7-438,2-5-766,2-8 1724,17-5 1,-28-8-1,8-4 1</inkml:trace>
  <inkml:trace contextRef="#ctx0" brushRef="#br0" timeOffset="129348">18829 16259 13541,'1'-4'6817,"-1"1"-2342,0 3-4425,-28-23-22,19 19-5,-21-16 27,26 27-39,2 0 1,0 2-7,1-1-10,1 2 27,3-1-16,3 0 10,3-1-4,4-1 10,3-1 17,5-3-22,3-1-6,3-1 17,1-3 6,-1-2 22,-1-4 79,5-9-46,-11 3 1,2-7 44,-13 6 62,-3-10-100,-4 6 77,-6-15 12,-7 9-112,-3 0 22,-4 5-5,3 9 38,-9 2-77,-5 4-29,0 5 1,1 6-18,8 4-10,2 3-7,1 1 24,2 3-29,1 1 11,3 2-5,1 3-23,3 0 34,2 2-28,2 2-212,10 14-35,3-10-728,25 20-238,-4-25 306,15 4-1178,-6-16 886,3-6 252,2-2 253,2-5 341,0-1 89,-1-5 1,0-3 50,-5-6 197,-4-3 256,-5-4 175,-5-3 162,-6-1 95,-3-1 62,-6 1 761,-1-6-738,-6 9-57,0-3 392,-8 6-672,-1 7-96,-3-1-65,-1 7 351,1 3-486,-1 1 889,-3 5-913,-4 6-44,1 2-16,0 5-1,4-3-6,1 2 7,2 1-7,2 0-10,2 1-7,2 0 12,8 6-22,7-1 11,3 0-6,7-6 6,-2-7 5,0-3 6,2-3-17,-1-3 34,-1-4-6,-1-4 23,-1-4 5,-2-4-11,-1 0 28,-3-2 11,-2 0 34,-3 0 11,-3-1 101,-2-8-118,-3 6 6,-5-5 0,-2 10-17,-5 0 0,-3 3-3353,-9-2 3325,4 7-22,-6-1 5,6 7-11,-6 4-28,-2 8-6,2 1-5,2 8 5,10-3-27,-3 15 10,6-7 1,-2 11-6,9-8-101,4 13-44,6-9-124,5 9-168,7-14-1182,20 4 437,-6-9 2147,16 1-3009,-11-13-572,1-4-649,0-2-415,-1-7 403,-2-3 2437,-2-5-2232,-2-5 3100,-3-4 1165,-2-3 1720,-3-5 291,-1-1-213,-3-1 1434,2-10-3260,-9 13 34,1-5-253,-10 17 342,-2 2-723,-1 3 3067,-2 2-3279,-1 3 15,0 1-161,-2 2 475,1 2-587,-1 0-28,1 3-22,-2 4 22,-3 23-16,3-4 5,-3 20-17,5-10 0,1 4 6,0 4-699,2 4 693,1 2 0,2 3-11,2 5-22,0-14 0,1 2 16,-1-11 0,-1 1-11,6 21 1,0-1 5,3 1-12,-5-23 1,1-3 33,0-2 28,-1-10 17,-4-9 17,-1-6-11,-3-7-23,0-5-11,-3-10 0,-2-5 0,-3-8 5,-1-5-1296,-1-7 1302,1-6-33,1-4-599,4 12 1,2 0 586,-1 9 0,2-1 12,4-22 0,3 1-1,-2 22 1,1 2-1,3-9 1,2 1 22,6-10-17,0 2 0,1 4 6,-1 2 0,-1 4-6,-1 2 0,-2 3-446,5-6 451,-4 12 7,4-3-12,-4 14-11,1 2-6,2 5-23,3 2 35,4 3-23,3 3 6,3 6-28,2 4-1,0 8 24,2 5 263,-9 0 0,-1 3-275,11 16 17,-11-11 0,-3 1-12,5 16-22,-6 3 17,-7-1-5,-6-3 5,-13-5 5,-8-6 898,-15-7-1004,-11-7-168,-11-6-835,-9-6 482,27-6 0,-1-2-1582,-2 0 0,-1-1 2232,-8-2 0,2 0 0,-4 0 0,2-1 0</inkml:trace>
  <inkml:trace contextRef="#ctx0" brushRef="#br0" timeOffset="130590">16002 13297 23371,'-29'-25'504,"1"10"-347,8 32-22,-4 5-29,-2 2-5677,-2 5 5622,-2 3-15,8-5 0,0 1-1091,-13 19 1061,12-14 0,1 0 588,-8 19-589,2 4-5,4 2 0,13-28 0,1 0-5,-6 31-6,5-1 2,9-19 1,2 0 2,6 18 3,0-22 1,3-2 2,16 9-3,-3-18 0,4 0 14,3-3 0,1-1 933,-2-1 0,3-2-924,3-4 0,-1-4 19,0-3 0,7-5-5,-20-9 55,1-12-50,-6-1 6,-1-8 17,-8-10-29,-3 8 7,-2-10 4,-4 13 7,-2 1 724,-1 2-696,-2 2 5,2 1 0,0 1 0,3 1 139,1 2-111,9-9-79,3 8 1,9-6-12,2 10 40,18-3-45,-8 6 2946,12 0-2952,-14 7 6,-2 2-6,-2 1 0,6 8 1,-11 0 27,7 15-28,-16-5-11,1 8 6,-6-5-12,-1 2 6,1 12-22,-1-7-40,2 9-61,-3-10-208,2-1-380,1 0-4532,6 11-4167,-4-13 9525,4 5 1,-9-20 0,-1-4 0</inkml:trace>
  <inkml:trace contextRef="#ctx0" brushRef="#br0" timeOffset="131416">16774 13481 9458,'-6'0'9830,"1"0"-5226,5 0-4553,-33-46-23,34 30-12,-21-37 1,47 44-11,5-2-2203,7 2 2174,5-2-33,7 1-33,5-2-57,4 1 37,-28 6 0,-1 0-199,32-4-45,-1 2-95,-3 1-202,-5 2-469,-6 2-371,-8 0-728,-8 1-336,-9 0-320,-10 1-851,-7 0 3017,-7 0 1,-3 0 0</inkml:trace>
  <inkml:trace contextRef="#ctx0" brushRef="#br0" timeOffset="131590">17265 13253 11542,'-8'0'5970,"2"0"-4563,6 0 2894,0 0-3959,-27 4-197,19 3-21,-20 7-24,26 6-27,-1 3-17,1 5-11,-2 5-6,1 5-28,-2 6-14,1-6 1,-1 2-1291,1-7 1,0 1 1242,-2 14 0,1 1-135,0-10 0,0-2-931,1 2 1,0 1-1608,0 15 1,0 0-2194,2-17 1,0-1 4674,1 9 0,0-6 0,1-12 1,0-14-1</inkml:trace>
  <inkml:trace contextRef="#ctx0" brushRef="#br0" timeOffset="132058">17726 13530 20907,'0'-4'2156,"0"0"-588,0 4-1540,27 48-1796,-17-20 1779,5 6 1,0 2 4,-9 5 7,-1 2-1,-1 1-11,-2-2 60,-2-2-55,-2-3 7,-2-6 5,-3-4 400,-2-4-406,0-3 23,-1-5 28,1-4 11,1-5 909,2-4-931,0-5 427,3-5-450,1-8-16,1-4 17,2-7-18,2-4 28,8-30-16,1 8-940,-3 14 0,1 0 926,-2 7 0,0-1 22,6-18 0,0 0-12,-3 11 1,0 0 28,1-1 1,0-4 0,0 5-4,-3 6 0,0 2 8,2-6 1,0 1 64,-1-1-17,-1 6-22,-2 8-371,-1 5 331,0 4-128,1 4 106,1 4-22,0 1 16,20 6-22,-7 3 0,15 5-17,-11 5 17,2 5 6,14 21-1458,-10-3 1454,-10-10 1,-1 2-3,6 20 40,1 5-60,-10-13 1,-1 2 5,-4-10 0,-1 1-1004,4 9 0,-2 0 928,1 15-78,-1-5-84,-3-2-253,-2-6-196,-2-4-581,-3-6-1536,-1-7 3368,-1-4 1,-1-11 0,0-3-1</inkml:trace>
  <inkml:trace contextRef="#ctx0" brushRef="#br0" timeOffset="132224">17882 13711 15821,'53'-29'76,"1"0"1,-4 2 0,-3 4 1523,6 7-2869,-11 5 1,1-1 1268,-5 2 0,-1 1 0,-4 0 0,-3 1 0,5 0 0</inkml:trace>
  <inkml:trace contextRef="#ctx0" brushRef="#br0" timeOffset="132494">19339 13490 19501,'49'-19'-449,"0"-1"1,-3 2 0,-6 4-225,-7 10-2088,2 0-7070,-5 2 9539,-3 0 0,-14 1 0,-5 0 0</inkml:trace>
  <inkml:trace contextRef="#ctx0" brushRef="#br0" timeOffset="132856">20382 13095 20358,'0'-4'2633,"0"1"50,0 3-2560,-66-29-2305,38 27 2232,-12-11 1,0 4 39,14 24 27,-13 14-83,8-2-12,-9 11 34,14-5-2917,2 3 2867,1 4-6,3 3 756,3 4-773,3 3 17,5 4-981,4 1 964,6 3 22,8-1-5,8 0 6,12-9 0,4-1-4,-12-19 1,1-1 2,16 13 1,0-4 17,8-12 16,-2-9 23,-4-7 10,-4-6-1062,5-16 1080,-13 1 1937,6-22-1909,-21 10 5,-1-9-108,-11 10 74,-7 2-10,-4 2-12,-7 4 1011,-7 2-1010,-24 3-57,6 5-11,-20 3-6,13 8-126,12 3 1,-2 3-2055,-1 5 1,0 3-2731,1-3 1,2 2 4851,5 1 1,4-1-1,9-5 1,8-4-1</inkml:trace>
  <inkml:trace contextRef="#ctx0" brushRef="#br0" timeOffset="137950">16503 10106 20347,'-5'-5'1724,"1"1"-1157,4 4 497,0 0-1025,-21 9-45,22 10-10,-13 15-3427,25 14 3326,-1 6-91,-1 7-1087,-4-14 0,-1 2 768,-2-11 0,1 0-540,0 13 1,0-1-1875,0-14 0,-1-1 2597,1 5 1,0-2 0,1 4 0,0-2 0</inkml:trace>
  <inkml:trace contextRef="#ctx0" brushRef="#br0" timeOffset="138501">17044 10310 19158,'16'-30'17,"0"-1"0,10-16 1989,13 66-2001,-7 1 827,-1 1-815,-8-2 452,-13-6-441,-4-2 1522,-3-2-1466,-3 0 12,-3-1 4,-2-2 136,-8 0-108,4-4 1,-3 1-6,5-3-22,2-3-17,1-2-5,1-3 134,1-26-95,2 2-68,1-12 79,1 5-68,-1 17 1,0-6-17,-1 11 11,1 1 11,1-5-67,2 8 0,3-4-11,1 9 5,5 1 12,3 3-23,6 2 11,5 2 12,3 3-12,6 2 1,1 6-3404,1 4 3387,0 4-1,-3 4-225,-7 3 1,0 4 174,-10-2 1,-1 2 38,4 5 1,-3 2-29,-10 24 12,-18-12-1,-11 1 3,-7-12 0,-5 0 25,5-8 1,-1-1-547,-12 9 1,-4 1 568,-3-4 0,-2-3 123,-5-2 1,0-2-54,10-4 0,2-4 0,3-4 0,7-10 42,19-14-39,8-7-12,13-7-21,8-3 44,29-13 1305,-4 9-1372,-12 11 0,2 1-12,15-3-1958,1 3 1942,2 4-17,2 2 756,1 4-879,2 3-1186,3 2 553,2 2-1092,3 2 1876,-23 0 0,-3 0 0,3 1 0,0 1 0</inkml:trace>
  <inkml:trace contextRef="#ctx0" brushRef="#br0" timeOffset="140199">19058 10372 16188,'9'-59'782,"0"1"0,-1 5 1,-2 5-128,-3-1-134,-5 6-118,-4 5-2986,-5 3 2958,-14-8-246,3 15 1492,-10-5-1476,-5 17-94,6 8 452,-11 5-486,10 10-6,-2 7-17,-1 7 31,9 0 1,1 2-26,-13 16 0,14-13 0,1 2-12,4 3 1,3 1 0,-7 16 2,9-16 1,3-1-14,3 11-6,4-2 5,5-3 7,6-2-24,6-4 1,7-5-34,21 1 40,13-11 22,6-3 27,-7-24 1,1-6-17,-24 5 0,-1-2-88,19-11 0,-3-3 83,1-13 10,-3-4 7,-6-2-1,-5-4-11,-7-3 22,-4-3-436,-6-1 436,-8 17 1,-1 0 16,1-19-14,-3 24 1,-2-1 88,-3 2 1,0 3-53,-3-6 11,-1-12 422,0 36-490,2 5 803,-1 4-897,3 3 3123,0 3-3096,1 3 877,0 5-809,0 7-18,0 5 18,2 6-12,0 6 1,-1 5-907,0 5 895,-1 5-11,0 1-22,0-10 0,0 0-40,0 20-722,0-20 1,0 0 665,3 13 6,1-3-326,6-4 275,0-4-38,4-4-18,1-6-61,1-6-571,23-2 638,-11-12 315,17-6-236,-15-15 72,2-7 62,2-7 40,1-4 32,1-3 511,0-3-443,-3-2 28,-1 1-2487,-6-1 2549,-5 1 537,-3-24-1223,-10 24 730,-4-17-98,-10 31 76,-3 4 699,-6 0-839,3 7 2708,-3 1-2775,5 7 1213,0 2-1241,-1 5 749,-1 4-738,-1 6-12,0 3 7,0 6-6,0 1-34,-1 18 11,4-10-401,2 12 413,5-16-1,3-1 1,2-3 5,2-2 0,3-3 1,2-2-12,1-4 44,10-3 12,-6-7-5,9-5 406,-10-7-406,2-5-1,1-4-5,-1-2 11,1-3 0,-1-3 5,0-2-432,-3-1 444,0-2 6,-1 1 10,-2 1 169,1-12-146,-5 20 0,-1-7-23,-4 22-49,0 3-35,0 1 1,-3 5 27,-1 1 1,-4 7 16,-4 9-22,3-1-5,-4 7 5,5-4-6,0 0 1,2 0 443,2-1-449,0 0-1,3-1-4,1-2-18,3-1-84,15 9 79,-4-12 6,13 4-7,1-15 74,7-11 0,0-3-324,1-9 318,-13 1 17,5-14-17,-8 6 0,2-9 6,-11 11 10,-2 1-4,-2 4 4,-1 3 7,-2 4-29,-2 4-16,-1 3-34,-1 3-28,0 1 356,0 8-300,0-1 23,0 8-34,0 0-6,0 0 0,0 2-22,2-1 22,2 2 6,3 0-12,5-1-38,14 6 16,-2-8 0,13 4 12,-8-11 10,2-2 23,1-4-285,-1-2 291,-1-3 16,-4-5 34,-2-4 6,-5-4 33,-3-3 67,-3-14 124,-6-18-151,-3 9-348,-5-5 404,-3 27-18,0 3 270,1 4-270,0 2-145,2 6-22,0 1-12,1 7 17,3 3 386,2 6-363,11 16-40,-2-1-5,7 15-267,-4-5 222,1 5 28,-1 5-14,-4-8 0,-1 3 16,-3-9 1,-1 0-697,2 13 1,0 1 679,-6-13 0,-1 0-20,0 2 0,-2-1 3,1 0 1,-2-1 16,0-1 0,-2 0-14,-2 26 81,-1-25 0,-3-1 14,-6 7 12,-7 0-301,0-28 318,-2-8-7,-2-8 12,-2-6-11,2-8-29,3-7 23,4-6-11,6-4-11,6-5 16,3-2-33,10-2-6,5-1-929,9 1 918,7 1 6,4 3 5,5 3 6,1 3 11,3 3-28,1 5 0,2 2 0,1 4 11,-12 7 0,1 1-3,0 0 1,1-1-26,-1 1 0,-1-1 28,4-3 1,-3-1-1,3-4 17,6-12-78,-17 7 72,-4-3-27,-3-1 10,-4 0 18,-4 2-1634,-5 3 1673,-3 3 280,-5-3-292,-3 10 6,-4-3 716,-1 11-710,-7-2-45,4 5-1,-4-1-10,7 5 251,1 0-257,2 1 3392,2 0-3387,3 0 1,1 0 16,4 3-10,2 1 4,9 9-27,-2 0 6,6 7 21,-4-1-10,0 2 0,0 3-29,1 2-22,1 4 1,0 1-3141,0 3 3101,0 2-78,1 3-336,-3 1-208,-2 4-896,-5 3 1602,-6-5 0,-2-2 0,1-4 0,-5 20 0</inkml:trace>
  <inkml:trace contextRef="#ctx0" brushRef="#br0" timeOffset="141431">15427 11351 22404,'-3'1'-232,"0"0"462,3-1-321,84 20-154,-40-12 0,4-1 0,2 0-1464,2 3 1,1 1 0,2-2 1518,6 0 1,1-2-1,-1-1 156,-2-2 1,-1-2-1,-1 1-411,-9-1 1,-2-1 0,3 0 317,-1-1 0,3 1 0,0-2 1,-2 0-41,4 0 1,-2-1 0,0-1-515,4-1 0,0 0 0,1-1 696,2 0 0,1-1 0,1 0-201,2 0 0,1-1 0,1 0 256,-15 1 0,1 1 1,1-1-1,-1 0-19,3 0 1,-1-1 0,1 1 0,1-1 2,1 0 0,0 1 0,1-1 0,0-1-67,1 1 0,0-1 0,1 1 0,0-1 51,1 0 1,0-1-1,1 1 1,0 0-12,1-1 1,-1 0 0,1 0 0,0 0-8,1-1 1,1 1-1,-1-1 1,1 0-44,-13 2 0,1 0 0,-1 1 0,1-2 0,-1 1 52,2 0 0,-1-1 0,0 1 0,1-1 1,-1 0-5,0 1 1,1-1 0,-1 0 0,1 1 0,-1-1-7,1 0 0,0 0 0,-1 0 0,1 0 0,0 0-5,-1 0 1,0 0 0,0 0-1,0 0 1,0 0-4,0 0 0,0-1 0,0 1 1,0 0-1,-1 0-7,13-2 0,-1-1 1,0 1-1,-1-1 1,-1 1 1,-1 0 0,1-1 0,3 0-1,-10 1 1,2 0-1,2-1 1,0 0-1,-2 0 1,-2 1 1,9-3 0,-2 1 0,-1 0 0,3-1-3,-3 1 0,2-1 1,1 0-1,-1-1 1,-2 0 8,-5 1 0,-1-1 1,0 0-1,-3 0 1,-1 0-5,-2 1 1,-2 0 0,-1-1 0,2 0 2,9-4 1,1-1-1,0-1 1,-7 1 142,-5 1 1,-5-1 0,-1 0-106,14-11 1,-3-1 7,-7 0 1,-3-1 0,-6-1 0,-4 0-6,-5-1 0,-4-1-14,-5-1 1,-4 0 94,-3-1 0,-4 0-109,-4 0 0,-4-2-11,-11-17 0,-7-1-48,0 15 1,-3 1-1,-1 0 10,-1-2 0,-1 1 0,-3 2-1,-3 0 1,-3 1 0,1 4-4,-12-5 0,-1 5 15,13 11 0,-1 1 0,-1 2-1,-2 0 1,-2 1 0,-4 0-5,-5 0 0,-6 1 0,-1 0 0,2 2-105,10 4 1,1 1-1,-1 0 1,-5 0 103,-4 0 0,-7 0 1,-2 0-1,-1 0 0,1 2 1,6 0-44,-5 1 1,4 2-1,0 0 1,-3 0 46,8 2 0,-2 0 0,-2-1 0,1 1 0,0 1 0,4 0-12,-12 0 1,2 1-1,2 0 1,-1 1-1,10 1 0,1 0 0,-1 1 0,-1-1 0,1 1 2,-1 0 0,0 0 1,0 0-1,0 0 1,-1 1-4,0 0 0,0 1 0,0-1 0,0 2 0,0-1 5,-1 0 1,1 1 0,-1 0-1,0 0 1,1 0 5,-1 1 0,0 1 0,0-1 1,1 1-1,-1 0 4,0 1 1,1-1 0,0 1 0,-1 0-1,1 0 5,0 0 0,0 1 0,1 0 1,-1 0-1,1 0-4,0 1 1,1-1 0,-1 0 0,1 1 0,0 0-5,1 0 0,0 1 1,1 0-1,-1 0 1,1 0-4,-12 2 1,1 1 0,0 0 0,0 0 1,1 0 0,1 1 0,0 1 1,0-1 7,0 1 1,1 0-1,1 0 1,-1 1 9,1 0 1,0 1-1,1 0 1,-1 0-1,1 1 0,0 0 1,0 0-1,1 1 4,-1 0 1,1 1 0,0-1 0,0 2 43,-1-1 1,1 1-1,0 0 1,1 1-46,-1-1 0,1 1 0,-1 0 0,1 0 3,0 1 0,0 0 0,1 0 0,-1 0-3,1 0 0,1 0 1,-1 0-1,2 1-7,0 0 0,1 0 1,0 0-1,0 0 0,2 0 0,1 0 0,0 1 1,1 0 21,3-1 1,0 1-1,1 1 1,1-1-30,-10 7 1,1 1 0,2 1 1,4-2 1,2 1-1,1 1-7,5-2 0,2 1 0,1 0-20,-10 14 1,4 1-25,7-3 1,5 2-12,6-3 0,4 2-9,5-3 1,5 0-6,5 0 0,5 0 16,4-2 1,4 0 0,4 0 0,6 1 25,6-3 0,4 0 0,1-1-84,9 7 1,3-1 20,-3-5 1,5 0-1,-1-2-367,-6-9 0,1-2 0,1-1 472,12 5 0,2-1 0,-5-2 0,-7-4 0,-2-1 0,3 0 0,0-1 0</inkml:trace>
  <inkml:trace contextRef="#ctx0" brushRef="#br0" timeOffset="149073">9806 12649 21675,'-19'-40'39,"0"0"1,0 3-1,10 11 1640,14 23-1668,0 3 649,1 4-649,1 5 356,-1 10-334,4 26-27,-5-2-939,-1-11 0,-2 1 933,-1 22-33,-1 3-279,0 2 121,0-1-1027,-1-1 658,3-3-319,4-4-487,5-6-5872,14 7-1521,-5-19 8759,6 2 0,-17-25 0,-3-4 0</inkml:trace>
  <inkml:trace contextRef="#ctx0" brushRef="#br0" timeOffset="149807">10352 12491 18212,'0'-6'3165,"0"1"-353,0 5-2795,-46 0 16,33 13-16,-37 19-6,47 2-2392,-1 13 2381,5-16 0,4 0-23,2-3 745,11 8-722,-2-11-11,6 4 391,-6-15-374,0-2 10,-1-5 29,-1-3 1257,-1-2-1229,4-11-34,-5-1 12,3-10 5,-5 1 73,1-14-68,-4 7 96,-1-18-101,-8 20 11,-3-7-11,-5 13-11,-2 2-6,-2 1 23,-11-2-40,7 6 12,-8-1 5,6 5-22,6 2 0,1 0-12,8 3 6,3 2-11,0-2-11,3 0 17,2 0-1,3-3-16,4 0 11,4-1 0,3 0 0,3 0 6,2-1-6,2-1 5,3 0 1,-1 0 0,4-1-1467,0 0 1455,3-1-618,0 0 629,16-4-419,-12 3 403,10-2 11,-8 5 0,-11 4 11,1 1-22,-16 3 11,-6 3 11,-3 3 6,-3 4 6,-2 4 1291,-3 4-1303,-4 2 6,-3 3-6,-2 1 324,-1 1-335,1 0 0,1 0 0,3 1 498,2-2-515,2 8 0,3-9 17,1 5 0,4-11 6,3-1-23,3-2 17,3-2 5,2-3-10,3-1 27,2-3-11,3-2-11,1-2 84,25-18-61,-17 3 16,18-15 0,-26 6 23,-2-2 11,-3-2-1463,-5 0 1451,-3-2 1,-5 0-1,-2 0 7,-5 1-35,-4 2 353,-2 2-285,-13-6-17,3 11-50,-8-3-17,4 11 5,-10 1-11,8 4-11,-7 2 6,12 3 1507,2 2-1524,1 2-11,3 2-17,1 3-45,2 2-191,2 10-10,4-4-186,1 7-274,6-6-426,4-1-677,6-1-2107,7-3 3955,7-1 0,-12-5 0,1-2 0</inkml:trace>
  <inkml:trace contextRef="#ctx0" brushRef="#br0" timeOffset="150314">11490 11926 18748,'-13'-38'403,"-1"-1"0,3 2 1,1 11 1931,7 22-2167,2 1 792,-1 2-871,0 1 414,-1 1-435,-6 12-52,-1 1 46,-14 27-34,-2 8-11,5-3 0,2 1-88,5-13 1,1 0 72,-2 8 1,3-1-8,4 3-528,2 13 527,6-14 6,4 7 6,21 0 0,-4-21-1,16 12-22,-10-27 23,2-5 11,1-4 0,0-2 5,-1-5-276,-4-3 288,-2-5-42,3-10 69,-9 4 1586,3-15-1580,-14 13-6,-1-6 1,-4 9 609,-1 0-610,-1 2 355,0 1-372,-1 1 150,-2-5-121,2-2-3443,0-1 3398,5 1-1256,1 3 1245,6 0-6,2-1-5,3-1-1,2 2-5,3-1-5,-1 3 10,2 2 1,-1 2 5,5 2 2770,-9 4-2758,8 6 1844,-15 3-1862,2 5 1,-8 0-6,0 2 6,0 1-6,-1 1-12,0 0 7,1 9-12,-1-5-17,3 5-38,-1-7-52,3 0-514,5 6 16,0-7-1271,12 10 95,-8-14-2134,8 1 3932,-5-8 0,-8-3 0,-1-1 0</inkml:trace>
  <inkml:trace contextRef="#ctx0" brushRef="#br0" timeOffset="150949">12151 11860 16622,'-2'-9'4755,"1"2"-3757,1 7-214,0 0-185,-18-64-140,11 42-632,-3-14 1,1 3 435,6 23 100,3 4-256,-1 2-57,1 2-28,0 1-10,4 7 4,0 1-4,5 8-12,1 1 5,2 4 1,0 3 5,6 15-5,-3-7-467,2 10 477,-5-11-10,-2-1 11,-2 0-17,-2-1 11,-1-2 11,-3-2-3053,-1-2 3082,-1-3 106,-4 0-23,0-8 677,-3-1-649,1-8-39,0-1-44,-1-5-23,0-2 3375,-1-5-3392,-1-3-5,0-3-12,0-1 12,-3-17-12,3 7-1089,-3-14 1083,5 8 7,-1-4 16,1-2 0,0-1-11,-3-13-17,3 11 1,0 1 16,-1-2 11,3 4-22,2 3 5,2 4-520,5 2 515,3 6-11,7 2 5,3 4-11,14-1 17,-4 7-2887,10 1 2859,-8 9 410,11 6-404,-11 5 5,6 5-6,-14 5 6,-5 2 6,-3 5-1,-4 3 1,-4 3-6,-3 2-1809,-3 2 1804,-3 0-485,-9 11 490,-4-5-5,-1-3 10,1-12 1930,6-13-1929,1-4 259,0-2-220,-2-3 3006,3-2-3018,-4-3 1162,4-3-1139,-3-7-23,3-1-10,0-5-7,4 3-4,3 0-1,1 0 0,4 2-5,7-4-6,9 3 5,2 0-10,5 4-1,-5 5 0,3 2 12,15 2-3398,-5 4 3403,14 2-11,-9 6 0,2 2-11,-2 2 0,0 3-34,14 15-367,-21-14 1,-3 2 395,-9 13-275,-23-9 280,-10 1-14,-10-6 0,-4 0-20,-23 14-14,10-12 0,-1 0-45,4-5 1,0-1-79,-3 1 0,-2 0-906,-2 0 1,0 1 372,0-1 1,-2 1 601,-6 1 0,3 0 0,-3 0 0,2 0 1</inkml:trace>
  <inkml:trace contextRef="#ctx0" brushRef="#br0" timeOffset="151632">12173 10672 22064,'-38'-40'-198,"-1"1"0,2 2 0,0 12-8,-14 25-1056,-11 9 1372,25-1 1,-1 1-1084,-5 4 1,-2 2 1067,-5 2 1,-1 2-19,-4 2 0,-4 5-277,14-6 0,-5 4 0,0 1 0,2-1 356,-4 3 1,1 0 0,-2 3-327,1-1 1,-4 2 0,1 2 0,3-2 257,10-4 0,2-1 0,2 0 0,-1 1-121,-2 2 0,0 0 0,0 0 1,0 1 177,-1 1 0,1 0 1,0 1-1,0 0-15,-1 1 0,1 0 1,0 0-1,0 1-8,0 0 1,0 1-1,1 0 1,0 0-14,1 0 1,0 0 0,0 1-1,1 0-6,0 0 1,0 1 0,1-1 0,0 1-89,1-1 0,0 1 1,1 0-1,0 1-60,1-1 1,0 0 0,1 1 0,0 0-57,2-2 0,0 0 0,0 2 0,-2 4-1,0 2 0,-2 5 0,-1 3 1,-1 0-1,3-1 0,2-5-67,-2 4 1,4-5 0,0 1-1,-3 4 57,3-4 1,-2 5 0,-1 1 0,0 0 0,3-3 0,4-4-114,-4 9 1,5-5 0,0 0-61,1 0 1,0-1 0,2 1 108,3-3 0,1 0 0,1 0 1,2-3 0,1 0 1,3 0 240,-2 17 0,3-1-174,4-5 1,5-2 5,4-3 1,6-2 4,2-5 0,6-2 11,5-3 0,5-4 103,5-2 0,4-3 2,6-3 1,3-4-3,7-2 0,3-5-1,-14-6 1,1-1 0,2-2 9,4-1 0,1-1 0,1-2 6,6-2 0,0-2 0,1-1 16,5-1 1,1-2-1,1-2 1,-13 1 0,1-1 0,0 0 0,0-2-93,3-1 1,1 0 0,0-2 0,0 0 108,3-2 1,0 0 0,0-2 0,0 0-10,-10 2 0,0 0 0,0 0 0,1-1 0,-1-1-7,1-1 0,1 0 1,-1 0-1,0-1 0,0-1-10,1 0 0,0 0 1,0-1-1,0 0 0,0-1-6,0 0 1,-1-1 0,1 0 0,-1 0-1,1 0-9,-2 0 1,-1 0 0,0-1 0,2 0 0,1-3-3,-6 2 0,3-1 1,0-2-1,1 0 1,0 0-1,-2 0 0,-3 1-11,7-4 0,-4 2 1,0-1-1,0 0 0,1-2-4,1-1 1,2-1-1,0-2 1,0 1 0,-2-1-1,-5 3 2,5-7 1,-4 2 0,-2 0 0,-1-1-3,1-1 0,-2 0 0,0-1 0,-1 0-2,-1 1 1,-1-2 0,-1 0 0,0 0-2,-2 0 0,-1 0 0,0 0 1,-1-1-7,-2 1 1,0 0-1,0-1 1,-2 1 2,-1 0 1,0 1-1,-2-1 1,0 0-4,7-12 0,-2 1 0,-2-1-4,-1 3 1,-1-1-1,-1 1-2,-4 4 1,0-1 0,-2 1-14,-2 2 1,-1 1-1,-2 1-24,-2 2 0,-2 1 1,-1 1-63,0-17 1,-3 2 197,-5 5 1,-4 1-479,-5 5 1,-5 2-362,-6 4 1,-4 3-1424,-6 4 1,-4 2 2170,-14 1 0,1 4 0,-5-2 0,-4 5 0</inkml:trace>
  <inkml:trace contextRef="#ctx0" brushRef="#br0" timeOffset="178239">14324 6032 20561,'-4'-3'1907,"0"1"1081,4 2-3009,69-56-3211,-19 37 3249,-15-1 0,5-4 1,-2 6-39,4 10 1,-1 4-31,2-1 1,2 1-67,1-1 0,0 1-1092,0 1 0,-1 0 1164,-1 1 1,-1-1-25,-4 2 0,0 0 228,-5 0 1,-1 0-522,21 1-106,-14 3-646,-16 10 892,-21-1-2,-16 9 166,-20-7 101,-8 2 13,-8-1 10,-6 1 27,-5 0-28,29-9 1,0 1-204,-1-1 1,0 0 327,1 0 1,-1 0 55,-10 2 1,0 1-75,4-1 0,1 1-495,-2 1 0,1 0 391,-7 4 1511,21-4-1459,18-6 466,4-1-473,4 1 518,4-1-590,6 1-9,6-2-29,7 0-1258,7-2 1181,8 0 15,8-2 56,7-1-225,-12-2 1,2-1 274,-10 1 0,0 0-89,11-2 1,-1-1-74,13-3 17,-6-2 7,-7 0 26,-9 0 20,-9-1-1441,-10-9 1406,-8 3 1487,-11-8-1350,-6 5 1451,-19-13-1402,4 9 34,-12-8 10,9 12 763,0 1-710,3 3 15,2 2 3436,-2-1-3452,9 6 351,-1-1-341,9 7 9,3 3-217,1 0-29,3 7 3,2 0 13,4 7 10,13 10 16,-1-3-22,12 11-18,-1-5-1621,2 2 1572,6 4-74,2 4-2970,2 5 2679,0 6-1481,-21-11 1,1 5-1,-3-2-2998,-2-4 1,-1 1 4674,7 22 1,-4-5 0,-14-24-1,-3-12 1</inkml:trace>
  <inkml:trace contextRef="#ctx0" brushRef="#br0" timeOffset="179624">17022 5743 11088,'-3'-7'3405,"1"2"-985,2 5 1439,0 0-3192,-2-25-331,2 18 6,0-18 0,3 25 38,0 0 35,0 0 27,-1 0 12,0-1 347,0 1-488,-2-2-83,1 0-22,-1-2-24,1-1-21,-1-2 10,0-1-38,-1-1-29,-1-2 1,0-2-29,-2 0 6,1-1 6,-1 1-12,2 2 79,-2-3-96,2 6-10,0-1-18,2 6-5,-2 1-112,2 0 45,0 8 22,0 1 6,0 9 0,0 4-11,0 5-40,0 27-22,0-7-1679,0-12 0,0 1 1544,-2 21-128,0 5-852,-2 2 790,2-30 0,0 0-778,0 30-455,1-1-749,6-6-2398,2-4 4275,10-2 1,-7-24 0,0-3 0</inkml:trace>
  <inkml:trace contextRef="#ctx0" brushRef="#br0" timeOffset="180198">17976 5655 19305,'0'-5'2038,"0"1"450,0 4-2455,-53-47-5,31 35 8,-16-12 1,-1 4 8,12 22-571,-11 1 570,9-1 24,1-1 4,1 0 18,3-1 11,3 0 135,4-1-141,3 0-16,4-1 5,2-1-23,3 2-5,2-1 408,2 2-447,0-1-12,0 4 1,1 1-1,0 4 12,0 5-6,0-2 6,0 5 6,0-3-7,0 2 7,-2 1 5,1 1-6,-2 1 6,0 1 0,-2 1 6,0 0-1,-1 0 1,-1 0-6,-1 1-3420,-1-1 3420,1-2 0,-2 0 12,1-2 27,1-2-5,1-2 22,-1-3 11,3-1 3465,0-4-3314,2-1 29,1-2-1,1-1-56,1-3-89,0-2-56,0-6-17,0-2-28,0-4 0,1-2-6,1-1-22,2 0-5,1 0-12,3 1-5,1 3 5,3 1 11,2 2-16,2 2-34,15 0 17,-5 5-1,11 1 7,-6 4-6,2 4-6,3 3-434,2 4 423,-1 2 22,-1 2-89,7 9 61,-15-5-5,1 6-34,-19-6 40,-6 0 5,-5 0-6,-6 1 29,-7-1-68,-6 1-665,-5-1 486,-4 0-174,-2-2-263,-1 0-336,-1-2-510,0-1-1203,1-2 2766,-1 0 0,15-6 0,2-1 0</inkml:trace>
  <inkml:trace contextRef="#ctx0" brushRef="#br0" timeOffset="180416">17744 5658 16801,'2'-7'3591,"0"1"-3009,-2 6 135,0 0-667,64-57-78,-28 36-718,8-12 1,2 1 633,2 18-56,3 1-78,3 2-90,1 1-112,0 3-135,-2 1-325,-19 4 1,0 1-728,15 0-622,9 0-748,-23 3-1162,-3 0 3409,0 3 1,-15-3 0,-3 1 0</inkml:trace>
  <inkml:trace contextRef="#ctx0" brushRef="#br0" timeOffset="181034">18636 5469 21193,'-45'40'446,"1"-1"1,2-3-1,7-5-194,7-9-89,3 0-68,2 0-22,1 6-56,8-7-17,4 5 11,7-10 321,6 0-321,4-2 6,5 0 6,6-1-7,6-2 18,6-1-9,7-4 0,3-2-408,12 1 425,1-3 0,0-3-1121,-5-4 1163,11-4 39,-27-2-2645,-5-2 2690,-7 0 145,-5-5-195,-8 4-40,-7-4 222,-7 7-211,-17-7-55,1 4 6,-11-4-1279,-6 1 1301,12 5-6,-9-2 2296,19 6-2212,1-3-106,10 2-1,0-2-44,10 2 0,3 0 5,6-2-11,6 1 23,4 0-12,6 0-494,4 2 0,1 1 500,9-2-274,-8 4 0,-1-1 274,0 3 0,0 1-6,13-1 6,-8 1-3,-7 2 0,1-1 20,7 1-22,21 0 1960,-29 1-1966,5 1 1259,-19 1-1259,-5 2 853,-5 2-837,-4 1 29,-9 8-12,-2 1-22,-9 6 12,0-3-7,-9 12 1,5-7-2514,-4 16 2513,16-17 18,1 5-23,10-10 5,4-1-5,5-2 0,5-2 0,3-2 12,18-1-7,-6-5-471,14-2 483,-12-5 0,1-3 33,-4-6 1,0-2 5,7-6 5,-1-3 1,-2-2-508,-2-4 525,8-11 22,-14 11 22,-5 1 39,-3 0 12,-7 3-12,-5 1-33,-8 2 393,-6 2-466,-7 0-22,-7 2-6,-6 2-11,-5 2 5,-4 2-33,-1 1 568,-1 3-579,0 2-475,3 2 379,3 1-134,4 1-285,5 3-364,3 4 2277,4 4-7016,2 3 4857,1 6 1,6-10-1,2 1 1</inkml:trace>
  <inkml:trace contextRef="#ctx0" brushRef="#br0" timeOffset="181531">20333 5287 18438,'-47'-28'127,"1"-1"1,-1 0 0,3 3-1,1 0 1,-1 7-130,2 9 0,0 5 1,0 0-2198,-13-2 1,-3 1 2177,4 2 0,-4-1 1,2 1 1,8 2 0,1 0 1,-1 0-296,-5 1 1,0 0-1,-1 1 306,-3-1 1,-1 0 0,-1 1-111,-2 0 1,-1 2-1,0-1 129,14 1 0,-1-1 1,1 1-1,-1 0-211,-1 1 0,0 0 0,-1 0 0,1 1 224,0 0 0,0 0 0,0 0 0,0 0 5,0 1 0,1 0 1,0 0-1,1 1 16,-13 1 0,0 1 0,-1 1 116,7 0 1,-2 1 0,-1 1 0,0 3-96,8-1 0,-1 2 0,1 0 0,0 1 1,1-1-34,-3 1 1,2-1-1,1 1 1,0 1 8,0 2 0,-1 1 0,3 1 0,4 0 75,0 4 1,5-1 0,1 1 117,-7 4 0,0 2-174,7-4 1,-2 1-1,4-1 9,-4 5 0,3 0-17,0 0 1,0 1 463,1 0 1,1 1-521,2-1 1,2 1 168,2-2 1,3 1-167,2-2 0,4 1 0,3-3 0,6 1 28,7 8 0,8 0 22,16 17-30,1-20 0,6-4-1,4-8 1,4-4-18,5 1 1,3-1-3,5 1 0,3 0-208,5-1 1,3 0 193,-18-6 1,1 0 0,5 0-248,4 0 0,6 0 1,1 0-1,-2-1 253,5 1 1,-2-1 0,3 0-117,-13-3 1,2 1-1,2-1 1,-2 0-1,-2-2 126,-1 0 1,-3-1 0,1 0 0,5-1-2,5 0 0,6-1 0,4 0 0,0 0 0,-2-1 0,-5 0 6,3 0 0,-5 0 0,0 0 0,5-1 7,-4-1 0,5 1 0,3-1 0,-1 0 0,-4-1 0,-7 0 21,12-2 1,-8-1-1,-1-1 58,1-1 0,0 0 1,-1-2-42,-3 0 0,0 0 0,-1-2 6,-2 0 0,-1 0 0,0-1 7,-3-1 1,0-1-1,-2 0 25,-1-1 0,-2-1 1,0-1-33,-2-1 0,-1 0 0,-1-1 9,17-11 0,-3-2-11,-2-2 0,-3-2-20,-3-2 1,-3-2-12,-2 0 0,-2-5-1,-8 3 0,0-2 1,-3 0 211,1-6 0,-2-1-236,-6 9 0,-1-3 0,-4 3-20,-5 0 1,-6 1-32,-4 1 1,-4 1-37,-5 1 1,-5 2-57,-6 0 0,-6 3-87,-6 0 1,-4 3-309,-5 1 1,-8 2 518,4 7 1,-9 1 0,1 1 0,8 1 0,1 0 0,1 0 0,-5 3 0,0-1 0,0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22:45.20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2597 2876 23803,'30'-44'-110,"7"20"1,6 6 14,-2 11 0,3 3-2650,18-3 1,0 1 2573,-12 2 0,-3 1-64,3-1 0,0 1-85,1 0 1,-1 1-155,-2-1 1,0 1-180,-2 1 1,-2-1 42,-3 1 1,-2 0-722,-5 1 1,-2 0-2652,19 2 3982,-13 3 0,-19-2 0,-8 1 0</inkml:trace>
  <inkml:trace contextRef="#ctx0" brushRef="#br0" timeOffset="308">3252 2894 9472,'-59'18'2851,"-1"1"0,3-1 0,3 0-2269,15-5 1,1 0-2768,3-1 0,1 0 2501,3-1 0,2 0 110,-21 8 1215,10-1-1495,10-4-78,10-1 847,9-3-871,6-2 129,7-1-55,6-2 3442,24-1-3555,29-5-27,-28 0 0,1-2-395,8-2 0,0-2 395,-7 0 0,0-2 2,1-1 0,1 0 6,0-2 0,0-1-1144,0 0 1,0-2 1137,-1 0 1,-1-2 2,-1 1 1,-1-1 7,-2 0 1,0-2 5,-4 1 0,-2-2-552,18-18 600,-12-3 22,-12 0 22,-10 0 35,-10 2 32,-9 1 29,-10 5-256,-8 2 351,-6 4 33,-3 4 34,-2 4 17,3 2 6,2 4-28,6 2-17,5 3-73,6 1 493,6 2-588,5 2 2005,3 1-2168,16 6-5,2 3 22,15 8-11,4 4-17,7 6-159,6 5 109,4 4-1292,-25-15 1,0 1 1291,0 1 0,-2 0-135,20 24-175,-8 2 13,-12 2-378,-18-15 0,-4 1-1304,-9 20 702,-2-20 0,-3-1 1344,-6-5 0,0-5 0,-2 4 0,-1-2 0</inkml:trace>
  <inkml:trace contextRef="#ctx0" brushRef="#br0" timeOffset="1109">5824 2523 18778,'0'-7'2929,"0"1"-2133,0 6 593,0 0-1182,-36-61-1580,19 44 1421,-4-16 0,-4 4 58,-2 28 46,6 4-135,-8 6-1,9 5-4,-3 7 4,0 5-4,-1 6-7,1 4 1,-1 5-776,1 3 770,2 1 0,3 2-14,8-13 0,3 0-19,-2 19 13,6-20 0,2 0-41,9 9-29,7-5-11,8-2-5,6-4-9,-3-11 0,1-1 9,18 6-1302,-4-9 1,2-2 1362,10-5 42,-17-5 1,-1-4-65,13-8 89,-3-8 12,-1-8-1,-3-6 6,-2-3 1,-3-5 16,-3 0-6,-2-2 23,-4 1-1662,-2 2 1673,-4 3 22,-5 6 502,-2 1-507,-7 13 1945,-2 2-2029,-5 10-23,-3 5 0,-2 4 904,-13 14-892,3 1 5,-7 9 3386,7-5-3430,-4 12 5,8-8-682,1 8 676,7-13-22,7-3 6,3-2-6,7-2 0,5-2-3150,4-3 3184,4-3 11,3-4-339,16-2 384,-13-7 39,10-4-12,-18-6-1978,-3-3 2012,-4-2 230,-5-3-230,-4-2 6,-4-1 11,-3-3-176,-5 0 204,-3 0 2199,-14-12-2171,2 12-5,-8-8-35,5 17-16,0 1-11,0 4-28,1 3 100,-3 2-151,8 3 3006,-3 3-3174,10 9 999,2 3-1021,2 9-106,4 0-153,-1 3-233,3 2-360,4 2-4055,12 9 5075,3-6 0,-3-4 0,-6-13 0</inkml:trace>
  <inkml:trace contextRef="#ctx0" brushRef="#br0" timeOffset="1421">7089 2616 19682,'-39'-38'72,"1"0"1,1 0 0,6 15 2349,18 27-2422,0 3 1103,3 6-1092,4 2 607,0 2-613,0 2 12,2 2-6,2 1-11,1 2 11,2-1-5,4 1-6,2 0 0,13 11-28,-1-10 2152,9 7-2152,-3-11-17,3-1-5,3 0-29,3 0-10,1 1-40,1-3-28,-3 1-33,-4-3-24,-6 0 13,-8-1 16,-7-2-5,-9-1-1,-10-1-27,-10-1-40,-10-1-44,-7-2-3404,-6-2 3342,-2-2-948,5-5 1,-1-2 717,-9-4-244,13 1 1,3-3-1247,7-7-3215,6-5 5299,4-7 0,10 13 0,1-1 0</inkml:trace>
  <inkml:trace contextRef="#ctx0" brushRef="#br0" timeOffset="1587">6871 2680 24363,'29'-4'324,"-9"6"-240,-41 34-67,5-6-62,-6 25-61,11-21-1614,-4 26 936,9-23-1934,1 11-2109,4-15 4827,4 3 0,-3-18 0,3-1 0</inkml:trace>
  <inkml:trace contextRef="#ctx0" brushRef="#br0" timeOffset="1902">7557 2770 23454,'-8'-48'216,"1"-1"1,0 4-1,1 5-81,6 12-35,0-6-16,0-4 0,0-6-33,1-2-1,2-2-16,2 2 5,0 4 90,-1-3-45,-1 16 1222,-2-1-1228,-1 19 503,0 4-537,0 3 238,0 3-271,0 0 781,-2 4-803,-1 2 72,-1 5-56,0 5 7,1 5 32,0 5-64,3 6 1,1 3 2,4 13-656,-1-8 0,2 0 657,7 11-35,4 1-627,2 3 501,-3-15 1,1-1-87,8 20-615,-8-21 1,0-1 513,5 8-78,-1-6-835,-2-6 537,-4-7-316,-2-4-916,-7-11 2094,-5-3 0,-2-7 0,-2-1 0</inkml:trace>
  <inkml:trace contextRef="#ctx0" brushRef="#br0" timeOffset="2036">7344 2451 25291,'48'-24'41,"1"0"0,-3 1 0,-4 6-57,7 12-91,3 0-487,-16 3 1,2 1 593,3-1 0,0 1 0,15 0 0,-9 0 0</inkml:trace>
  <inkml:trace contextRef="#ctx0" brushRef="#br0" timeOffset="3861">6681 4135 24318,'-5'-52'712,"0"0"0,0 0 0,1 5 0,-1 4-850,-2-3 1,0 10-54,3 25-55,2 5 23,0 3 47,2 2 192,0 6-306,1 4 316,3 8-64,3 10 17,1 1 1,1 5-1390,1 10 0,0 4 1434,0 2 1,1 1 1,-2 7 1,-1-1-82,-2-11 1,-2 0-19,0 1 0,0 1 10,-2 0 0,1-1 42,0-1 1,0 0 8,-1-3 0,0 0-1212,1-3 0,-1-1 1213,1-4 0,-1-1-11,1 28-457,0-9 412,-2-7-290,-3 1 457,-3-17 1678,-6-1-1497,-3-18 351,-5-6-42,-5-7-175,-4-5-82,-2-6-92,-1-6 308,1-3-590,1-3-146,0-2-447,2-1 54,0-1 124,0 1 86,-1 0 116,1 1 63,0 1 62,1 3 76,1 2 80,2 4 422,2 1-318,5 4-13,2 1-22,3 4 50,3 2-111,3 3 3333,2 1-3327,1 4 275,2 3-248,0 7-5,1 6 2,2 7-76,8 23-24,1-9-39,10 15-3425,1-17 3290,6 0 154,6-4-1674,7-3 1782,7-5-983,5-4 1063,7-7-156,-29-9 0,3-2 158,16-1 1,1-4-28,-11-1 0,0-1 200,12-2 0,0-2-217,-15-1 1,-3 0-6,0 0 1,-1-1-8,-1 0 1,-2 0 31,26-11 1032,-9 1-1416,-10 0-123,-9 0-196,-7 3-414,-8 1-1056,-7 2-7505,-3 2 9506,-4 3 1,0 4 0,0 3 0</inkml:trace>
  <inkml:trace contextRef="#ctx0" brushRef="#br0" timeOffset="4922">6488 6163 21791,'13'-34'-17,"-1"0"1,1 2-1,4 7-33,24 15-51,8-2-1636,9 3 1628,-27 4 0,2 1-28,1 0 0,1 0-20,0 1 0,1 0-42,0 1 0,0-1-76,0 2 1,-2-1-197,0 1 1,-1 1-1098,26-1-961,-8 2 2529,-6 3 0,-22-2 0,-5 2 0</inkml:trace>
  <inkml:trace contextRef="#ctx0" brushRef="#br0" timeOffset="5122">7031 6035 23915,'-20'25'-23,"6"4"-5,15 10-3050,2 7 2971,1 5-10,1 5-40,-2 3-33,1 2 33,-4-28 0,1-1-81,-1 2 0,1 0-350,-1 0 0,0 0-48,0 0 1,1 0-348,0-1 0,1-1-2977,3 29 3960,4-1 0,-4-28 0,1-5 0</inkml:trace>
  <inkml:trace contextRef="#ctx0" brushRef="#br0" timeOffset="5331">7563 6509 19988,'0'-4'3171,"0"0"-332,0 4-2956,-10 0 55,6 12-291,-10 17 22,12 3-212,-2 11-330,1-14-645,1 0-1529,1-2-6038,0-3 8237,1-5 0,0-9 0,0-5 0</inkml:trace>
  <inkml:trace contextRef="#ctx0" brushRef="#br0" timeOffset="5487">7693 6084 16453,'-33'-41'63,"0"1"1,2 3-1,9 9 2145,18 22-3083,1 3 1306,11 12-2128,1 2 1697,12 13 0,-11-12 0,1 1 0</inkml:trace>
  <inkml:trace contextRef="#ctx0" brushRef="#br0" timeOffset="6116">8075 6378 25225,'4'18'-62,"2"1"34,1 7 12,1 0-24,0 0 24,-1 0-29,0 16 45,-4-16 17,0 9 16,-6-21 23,-1-3 6,-4-1 27,-1-4 18,0-1 11,0-3 16,0-1-10,2-3-12,0-3-6,2-3-16,1-4-12,1-3-5,2-4-34,0-3 0,4-5-11,1-2-3403,4-3 3386,3-1 0,1 0-2257,10-11 2263,-5 13-87,5-6 82,-2 11-7,-5 10-10,5-3-1,-6 11 6,2 1-17,0 2 17,3 3-11,1 1 2234,3 2-2240,29 16 11,-18-4-5,22 14 0,-28-6 121,-1 2-121,-4 2-12,3 13-146,-12-10 152,0 9 17,-11-15 17,-3-2 11,-3-3 3384,-7-1-3340,0-5 24,-3-2 4,5-7 252,1-1-229,1-4-11,0-2-11,1-5-12,1-3 40,2-10-67,0 3-12,4-8-5,2 7-17,4-1-11,2 2 11,2 1-12,1 1-4,1 2 10,0 2-28,2 2 6,0 1-5,0 2-6,9 1-1,-7 4 7,7 0-18,-6 5 1,1 2-12,2 4-78,13 13 23,-9-2-758,11 10 651,-12-3-515,8 17 173,-8-8-3348,5 13 2951,-9-14-1861,5 10 69,-7-12 2727,4 8 0,-14-26 0,-2-1 0</inkml:trace>
  <inkml:trace contextRef="#ctx0" brushRef="#br0" timeOffset="6435">9286 6370 20022,'0'-3'2985,"0"0"-890,0 3-2090,9-7 1,-1 9 0,10-5-1,2 13-5,2-2-4251,5-1 4251,3-3 44,31-7-10,-24-3 126,22-6-87,-35-1 1,-3-2 4,-5-4 6,-4-2 73,-4-16-343,-4 7 282,-4-11 16,-5 12 16,-4 2 2897,-3 3-2908,-1 5 1129,-9 0-1201,5 9-11,-5 2-6,6 9-6,0 5-11,-1 6 12,0 4-6,0 6-12,0 3 1,1 4-1,2 4-39,5 1 1,0 2-174,2 11-47,1-10 0,3 2-9577,19 19 8435,-4-18 1,5-2-1,-10-27 1</inkml:trace>
  <inkml:trace contextRef="#ctx0" brushRef="#br0" timeOffset="8357">6999 8191 16280,'0'-9'2768,"1"2"-1828,-1 7 774,6-67-1086,-4 43-686,2-15 0,-1 2 416,-5 22 42,-2 3-120,-8 1-193,-1 5-5,-7 2-54,0 4 6,-3 5-12,-2 4-5,-3 6 0,0 3-12,0 3-36,-6 13-241,12-6 250,-2 8 428,16-12-429,3 0 12,5-2-6,5-1 6,3 0 11,6-2-11,28 15 16,-12-13-721,21 14 699,-19-17 0,2 2 0,2 0-2927,15 9 2922,-13-7-40,9 6-5,-20-9-6,-6-2 17,-6-1 23,-9-2 33,-30 7 17,0-9-1,-27 4 7,9-10 54,-4-2-60,-3-2 0,-1-1-17,0-1 0,2-3 1740,3-3-1763,3-5 1,6-4-40,5-4-123,7-2-240,9-3-494,7 2-1293,7 0 2212,9-1 0,-4 12 0,3 1 0</inkml:trace>
  <inkml:trace contextRef="#ctx0" brushRef="#br0" timeOffset="8881">7711 8372 21707,'-2'-5'2460,"1"2"-136,1 3-2329,0-9-4241,6 24 4257,2 0 0,6 29-1425,2 7 1386,-1 5-1517,0 4 1525,-8-29 1,-1 0-354,0 0 0,-1 1 328,5 29 680,-3-2-714,-2-4 23,-2-5 6,-1-4 0,-1-8 1533,-1-5-1511,-3 0 51,-1-13 22,-4-3-34,0-13 6,-1-6 1344,-2-5-1356,-8-16 7,2 0-24,-7-13 1,5 4 6,-1-5 465,-1-6-477,0-5 1997,2-7-1991,2-5 11,9 27 0,1 0-3,1 0 0,0-2 6,1 1 0,1 0 2,0 1 1,0 0 5,0-29 17,2 3 0,1 7 0,4 2-11,1 5-6,5 2-5,4 3-2781,3 3 2758,4 3-16,5 4-863,22-4 857,-7 12 5,18 0 0,-11 14 12,4 4-23,4 4-11,2 7-22,2 4-40,-3 7-714,-20 0 0,-1 2 647,12 12 76,-20-9 0,-3 1 291,-7 13-338,-10 0 60,-16 1 74,-10-2 44,-13-1 655,-9-2-637,-7-5 4,-5-3 1,-3-5-11,-1-4 5,1-3-5,3-5 144,3-4-155,5-2-18,5-4 2168,0-10-2335,15-1-236,3-11-397,16 5-779,11-4-1804,7 1 3378,13-3 0,-11 12 0,2 2 0</inkml:trace>
  <inkml:trace contextRef="#ctx0" brushRef="#br0" timeOffset="9282">8942 8012 23201,'-45'-17'17,"1"-1"0,2 2 0,5 9-34,5 25-3979,0 4 3985,2 1 0,2 3 1465,3 0-1465,6 1-6,3-1 921,6 0-915,5-1-34,4 8 39,6-10 23,3 4-11,5-14 11,2-3 414,1-6-397,2-1 3420,1-6-3331,12-10-67,-6 0 140,19-21-73,-20 9 1,6-9-18,-13 8-5,-3 0 0,-2 0 39,-4 2 162,-1-1 146,-4 3-353,-1 6-39,-3 5-39,-1 10-17,0 0-39,0 1-68,1 0 68,1 5 22,0 2 1,0 7-29,2 2-140,6 13-437,15 21 225,-1-9-3505,9 9 3319,-7-23-83,1-2-1234,2 0 433,2-2-964,2-4-7400,10 0 9029,-15-7 0,-1-3 0,-18-7 0</inkml:trace>
  <inkml:trace contextRef="#ctx0" brushRef="#br0" timeOffset="9483">9540 8004 21982,'-13'-38'244,"0"0"1,2 2-1,-1 11 863,0 24-1040,-1 0 334,-1 3-373,-2 3-12,-1 4-10,-2 4 16,0 5-61,-15 26-22,14-13-15,4 2 0,3 0 109,7 3-257,0 11-140,10-13-68,5 1-1500,20 11-1081,1-12-684,16 6 3697,0-14 0,-21-13 0,0-1 0</inkml:trace>
  <inkml:trace contextRef="#ctx0" brushRef="#br0" timeOffset="9858">10135 8073 20957,'5'-48'1312,"1"0"1,-1 3 0,-3 11-832,-9 23 108,-1 0-449,2 5-79,-1 1-44,1 5-28,-1 1 17,-1 3-1,-2 4 12,-1 4 5,-6 11-22,4-3-16,-3 9-1,7-7-17,3 10 23,5-8-6,5 7 12,3-13-1,4-2 6,2-3 11,1-2 6,2-5 0,0-3 67,23-10-23,-13-1 23,17-10 6,-21 2-12,0-6-5,-2-1 6,-3-3-351,-3-2 356,-2 1 11,-5 0 73,-5-8-95,-6 11-12,-7-6 1,-5 15-105,-17 2 94,5 6-12,-11 3-11,10 8 11,0 3-22,1 6 0,0 2 11,4 3-40,3 0 12,3 3 0,4 2 0,3 2-5,4 2-1,3 2-326,3 2 304,7 2-17,6 1-17,10 2-78,7 0-123,7 1-269,7-1-2224,-8-11 1,2-1 2274,-4-4 0,0-2 0,-4-1 1,-2-1-1,4 0 0</inkml:trace>
  <inkml:trace contextRef="#ctx0" brushRef="#br0" timeOffset="15794">4320 6814 15978,'-56'9'621,"0"-1"1,5-1 0,8-1 84,6-4-146,12 0-173,8-2 1391,8 0-1633,7-2-83,12 0-12,9-3 101,16-2-123,12-1-1303,14 0 1283,-25 3 1,2-1-1,5 1 1,1 0-1,5 0 1,0-1-948,4 0 1,1 1 955,1-1 0,3 0-8,-5 1 0,3-1 1,-3 1-893,8-2 1,-1 1 880,-10 1 0,2 0 1,-4 0-287,-1-1 1,-4 1 278,-3 0 1,-1 1-258,-3-1 0,-2 0 227,23-2 39,-11 1 1121,-11 1-1098,-13 2 1782,-9 1-1777,-11 1-34,-8 0 17,-11-1-5,-6 1 0,-7-1 980,-3 0-969,-3-1 0,1 0 44,-14-3-10,13 2-6,-9-2-12,16 3 1,-1 0-1,1 1 7,-2-1 10,-1 0 6,-1 1 2359,-2 0-2359,-1 2 0,0-1-11,0 1-11,3 1 102,-13 3-108,21-1-17,-6 1-11,26-3 17,2-1 28,3 0-45,6-3 352,1-1-341,6-3 807,-1 1-813,1-1 252,0 0-279,1 0-12,-4 3-28,-1 1-78,-6 2-145,-2 3-275,0 1-633,1 4-1356,1 2-6424,2 0 8973,-1 0 0,-1-4 0,-2-2 0</inkml:trace>
  <inkml:trace contextRef="#ctx0" brushRef="#br0" timeOffset="16272">4456 7176 11013,'-53'0'1465,"1"0"1,0-1-1,8-2 1159,20-2-2322,-3-2 1409,14 2-1526,3 1 848,4 1-966,4 0 3213,0 1-3280,5 0 368,6 0-368,24-2-12,4-1-1476,22-2 1482,1 0 3,-27 3 0,2 0-3,3-1 1,1-1-1,2 1 1,1-2 5,1 0 0,1 0-784,0-1 1,0-1 783,1 0 0,-1 0-6,-1-1 0,0 0 36,-2 0 1,-1 0-1,-2 0 1,-2 0 3,-3 1 1,0-2-305,11-8 1,-1-1 387,4-5-58,-14 5 1,-5-1 53,-13-2-86,-6-2-25,-5 1-9,-6-1 1076,-5 0-1114,-7 2-12,-6 1 6,-5 2 1226,-5 2-1175,-4 3-2230,-21-4 2295,13 6 26,-14-2-131,9 3 182,15 4-8,-4 0-56,18 2 78,1 0 200,8 1-340,0 1 3218,7 1-3254,1 1 483,1 0-513,0 1 60,5 0-11,2 1 11,7 3-5,2 2-1,3 4 18,15 10-29,-6-2-799,10 8 805,-8-4-12,0 2 12,1 1-5,0 4-29,1 1-64,-9-4 0,-1 0-215,14 14 41,-14-11 0,1 0-691,8 15-1087,-2 4-7405,-3-2 8713,-6-6 0,-10-18 0,-4-9 0</inkml:trace>
  <inkml:trace contextRef="#ctx0" brushRef="#br0" timeOffset="17054">4644 8811 26365,'-50'0'534,"-1"0"0,6 0 1,6 0 255,11-2 1366,8-1-1941,9-2-24,4-1-1098,7-2 735,9-2 276,8-2 285,14-2 69,11-2-219,12-2 5,-21 9 0,1 0-1081,4-1 1,2 1 1479,3 0 0,2-1-147,2 1 0,2 0-1215,-1 1 0,3-1 1,-1 1 577,7-1 0,0 0 14,-8 2 1,3 0 0,-5 0-547,3 0 1,-4 1 462,-3 1 1,0 0-37,7-1 1,-2 1-203,15 0 200,-29 2 0,-3 1 173,-6 3-515,-13 3 1210,-11 4-1818,-15 3 1228,-11 5 68,-7-2 1,-3 2 45,5-3 0,-1 0 383,-14 6 0,-1-1-549,8-3 1,0 0 50,-3 0 0,0 1-236,-1 0 1,-2 1 604,1-1 1,-1 0-601,1 0 1,-1-1-325,2 1 0,1-1 251,2 0 0,1-1-5,4 0 1,1-1 150,-24 12 5,12-4-18,12-1-8,11-4 110,11-2 1355,10-3-1882,12-3-73,11-3 9,14-2 2634,12-2-2874,11-2 462,-25 0 1,1-1-511,3-1 1,0-1 643,2 0 1,1-2 193,1 0 0,-1-1 31,1 0 1,-1 0-13,-1-1 0,0-1-579,-2 0 1,0 0 677,-4 0 1,0-1 58,25-12 35,-10 2 21,-11-3 14,-12 0-35,-11-3-92,-8-4-136,-8-4 88,-16-27-72,-1 10 50,4 16 1,-2 0 29,-10-16 67,-1 1 82,-1 2 51,2 4 114,2 6-30,2 6-57,5 6-24,4 5-53,4 5 357,5 4-422,2 2 1727,4 5-1757,5 1 1497,5 3-1495,9 1 0,7 4-5,8 4-7,4 7-2123,6 5 2096,5 4-18,4 6-23,-26-12 0,0 0-4,1 2 1,1 1 1,-1 2 1,-1 2-8,1 2 0,-1 1-13,-2 3 1,-2 2-42,-1 1 0,-4 2-84,-2 1 1,-5 4-785,-9 1 1,-5 3 0,-2 0 950,-10 16 0,-2-2 0,4-6 0,-2-4 0,-2-19 0,0 0 0</inkml:trace>
  <inkml:trace contextRef="#ctx0" brushRef="#br0" timeOffset="45033">10417 6109 24575,'18'25'0,"-4"-6"0,2-2 0,-6-9 0,-1-1 0,-3-3 0,0-1 0,0-1 0,0-1 0,2 0 0,1 1 0,2 0 0,4-1 0,1 0 0,-1 1 0,2-1 0,-1 1 0,2-2 0,2 1 0,0-1 0,2 0 0,0-2 0,0-3 0,-3-3 0,0-3 0,-2-1 0,2-4 0,4-7 0,1-12 0,3-13 0,-12 16 0,0-2-484,2-6 1,-1-2 483,3-2 0,-1-1 0,1 2 0,-2 1 0,0 5 0,-2 2 0,1 3 0,-1 2-348,13-27 348,0 3 0,0 4 0,-3 8 0,-5 10 0,-4 9 0,-3 6 0,-5 7 950,1 2-950,-3 5 0,-2 0 0,-1 3 0</inkml:trace>
  <inkml:trace contextRef="#ctx0" brushRef="#br0" timeOffset="46474">11043 7889 24575,'12'0'0,"3"6"0,3 2 0,0 5 0,6 5 0,-3 1 0,3 2 0,3 4 0,-2 0 0,3 2 0,-4-3 0,-4-4 0,-4-6 0,-5-3 0,-3-3 0,-1-1 0,-2-2 0,2 0 0,-1-4 0,0-4 0,0-4 0,0-7 0,1-7 0,2-8 0,6-11 0,1-1 0,0 1 0,1 1 0,-2 3 0,2-2 0,0-1 0,0 2 0,-2 4 0,0 2 0,-3 4 0,-1 6 0,0 3 0,-3 7 0,-2 2 0,0 2 0,-1 3 0,-1 1 0,-1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8031C-F5CA-2E5B-C73B-389C75673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11FA75-81F2-F59C-D446-92A0CF265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B88CC-4E85-8224-2204-720BFEA2A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522-176D-8F4A-BD08-7FB7073DB11A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DAD20-9711-94D4-30D6-4AA41D1E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C1E02-572C-8DC9-B443-E051BA4D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1171-0C58-8841-90CB-14473B6BF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71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0175-2BC0-0B8B-2E0A-31CE9773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59B14-321F-F09E-C99F-1994B0C73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88126-7EE5-C70A-DBE6-B8B353287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522-176D-8F4A-BD08-7FB7073DB11A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16EB4-3558-6FD5-292C-CDA2991F0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3E5CB-4FD7-8883-D3D4-9CC13C81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1171-0C58-8841-90CB-14473B6BF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5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69DB8A-FF86-D07D-4B11-1EB541A35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93566E-CE09-C42F-63A9-C3069DCD0B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6C622-C357-EFF2-6CEB-09B53EDE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522-176D-8F4A-BD08-7FB7073DB11A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4B38E-92CF-30BF-F29F-F4AA525D9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8EB4C-1462-AA17-18A9-E545022CA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1171-0C58-8841-90CB-14473B6BF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53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8D57F-3BAE-FC70-005B-3F825BA20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A0F57-D0B8-796C-2DA6-A9759FCD2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58A88-DBC6-6B5F-366D-DEB703C09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522-176D-8F4A-BD08-7FB7073DB11A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4D6A0-334D-BD11-E5F0-E7C815E40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8840A-9DD6-45A1-80DA-0F57FDD5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1171-0C58-8841-90CB-14473B6BF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87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F662-0CD2-B158-10D1-DF1D8A7FF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B24BB-0F91-6D7A-E1A9-421282C50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520A3-ED82-416E-4356-CA4AF4871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522-176D-8F4A-BD08-7FB7073DB11A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5D347-1340-791A-D144-E2B8BC8E5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5DD7-CF16-48E6-E8DA-9CB9B4645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1171-0C58-8841-90CB-14473B6BF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02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12E5-3611-1003-1C53-8AD76D67D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5B19B-9D4B-4EC2-1E9D-329889DF60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E7A14-02C7-4F98-D20A-B698383B4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063194-6D27-E402-E1ED-900F5AE94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522-176D-8F4A-BD08-7FB7073DB11A}" type="datetimeFigureOut">
              <a:rPr lang="en-US" smtClean="0"/>
              <a:t>9/26/25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F8EB9-84B2-F7A4-06F1-196105A4D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AAEB0-C9F0-04C6-0DDB-0BB144879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1171-0C58-8841-90CB-14473B6BF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92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FA94-D4FC-0017-3769-E1C59D583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B9CAC-3D44-8E02-3135-DB90109D2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810F9-3F4D-C495-00B9-A11E13F43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0CB614-E12E-2EAB-DFDE-E584346B5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C9649-5FEC-BEC0-116E-DEDEFCE117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28CCB1-541C-96C9-15D4-189E9C93E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522-176D-8F4A-BD08-7FB7073DB11A}" type="datetimeFigureOut">
              <a:rPr lang="en-US" smtClean="0"/>
              <a:t>9/26/25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317A1B-E35B-E90E-30BC-B9747243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E9E111-57B2-DAD4-905C-D5F47702A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1171-0C58-8841-90CB-14473B6BF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92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21D53-F03F-2459-0B4B-D553A24EB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701B8A-9FCF-5E87-A75C-487D4271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522-176D-8F4A-BD08-7FB7073DB11A}" type="datetimeFigureOut">
              <a:rPr lang="en-US" smtClean="0"/>
              <a:t>9/26/25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DCFAB-6550-0227-5146-F8FDB1C77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348EF-C747-FC20-8DC4-91F2DF07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1171-0C58-8841-90CB-14473B6BF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05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50F032-E9BB-9D1A-FA77-D3BC6F4EA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522-176D-8F4A-BD08-7FB7073DB11A}" type="datetimeFigureOut">
              <a:rPr lang="en-US" smtClean="0"/>
              <a:t>9/26/25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F1715-EB50-2462-CD64-168F24AB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50D50-0852-D076-B807-89494717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1171-0C58-8841-90CB-14473B6BF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7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5AB7-1E71-407D-230B-025BC46CE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4214-CA35-5FFD-BBA7-61C659D09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7C7B7-E7F8-B082-B575-2A87854FE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AF76C-38B7-C5AF-364A-32ECC72B7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522-176D-8F4A-BD08-7FB7073DB11A}" type="datetimeFigureOut">
              <a:rPr lang="en-US" smtClean="0"/>
              <a:t>9/26/25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E2EC2-8C77-4AE7-8BEB-877665B2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986F6-3F93-E882-AB55-8132458E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1171-0C58-8841-90CB-14473B6BF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84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511B-3BCB-7653-138A-EF1596E0E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79ABD2-4CAC-5294-6E00-E74BE83AFD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3B7E20-AEC1-4A2F-BBE0-88AEA157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ED4E7-8F2F-0F4F-3895-221BBDCD5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522-176D-8F4A-BD08-7FB7073DB11A}" type="datetimeFigureOut">
              <a:rPr lang="en-US" smtClean="0"/>
              <a:t>9/26/25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520B3-9F00-158D-F05B-16A9B24A0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456DF-40AB-8D08-3538-411FEEB97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1171-0C58-8841-90CB-14473B6BF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29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A45241-1229-59B7-F41A-6F7782B5B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FDB49-32EE-12A8-4696-57DE31E56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5BA04-BEF1-F13F-B9E7-8068BBB37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B31522-176D-8F4A-BD08-7FB7073DB11A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54709-32EF-3E9C-D41A-C6E5FDE728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C1B6F-7B67-910D-7F28-11B156D75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261171-0C58-8841-90CB-14473B6BF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C5D48-5011-BD43-0359-7CA629CEFE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57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3CD0C7-7A81-90D7-F448-D48257D37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A12D44-3704-2F80-4F58-326AE0106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B4174E58-70F3-1D4B-1151-C9088D8DAA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7E69DC4-E313-97F8-A3D5-5612940123B1}"/>
                  </a:ext>
                </a:extLst>
              </p14:cNvPr>
              <p14:cNvContentPartPr/>
              <p14:nvPr/>
            </p14:nvContentPartPr>
            <p14:xfrm>
              <a:off x="934920" y="768240"/>
              <a:ext cx="3248280" cy="2521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7E69DC4-E313-97F8-A3D5-5612940123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5560" y="758880"/>
                <a:ext cx="3267000" cy="254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2947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98965A-604A-5A11-2CFF-FC668861C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9285302-BDC2-6163-500E-0E6884782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3F9068F1-C6CB-B5D5-73E3-90F13B3551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F704FD7-4955-6C7B-1E81-A7EABF14D985}"/>
                  </a:ext>
                </a:extLst>
              </p14:cNvPr>
              <p14:cNvContentPartPr/>
              <p14:nvPr/>
            </p14:nvContentPartPr>
            <p14:xfrm>
              <a:off x="520200" y="723240"/>
              <a:ext cx="11630520" cy="4681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F704FD7-4955-6C7B-1E81-A7EABF14D9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840" y="713880"/>
                <a:ext cx="11649240" cy="469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3741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6C0990-4B3D-3339-59E4-4F9A58895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26C701-D99C-5076-394D-5F43FD700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08A56C7D-EF87-33FF-B129-8DB898D94D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7961883-AC59-ECDA-897C-D1E76CEC18D7}"/>
                  </a:ext>
                </a:extLst>
              </p14:cNvPr>
              <p14:cNvContentPartPr/>
              <p14:nvPr/>
            </p14:nvContentPartPr>
            <p14:xfrm>
              <a:off x="1319040" y="711000"/>
              <a:ext cx="10720440" cy="5658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7961883-AC59-ECDA-897C-D1E76CEC18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9680" y="701640"/>
                <a:ext cx="10739160" cy="567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2965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D8A4D2-C7C0-3832-AB36-F871EB0CE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6D07FC-F0BD-5FAE-F4FC-5030F5AE9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19EF4921-B106-E985-2AAC-9ADA005285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19111F3-4864-C69B-FAD1-55AE943CB144}"/>
                  </a:ext>
                </a:extLst>
              </p14:cNvPr>
              <p14:cNvContentPartPr/>
              <p14:nvPr/>
            </p14:nvContentPartPr>
            <p14:xfrm>
              <a:off x="507960" y="36360"/>
              <a:ext cx="9471960" cy="6257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19111F3-4864-C69B-FAD1-55AE943CB1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600" y="27000"/>
                <a:ext cx="9490680" cy="627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8023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028B32-2CB8-C068-0E9A-6FFD77087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96BBE-0984-843D-E955-3EF202899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5EB3FAB8-A0B3-ADBC-D937-42633E739E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F072E78-E1A6-2232-85A1-2AD16B8D44BE}"/>
                  </a:ext>
                </a:extLst>
              </p14:cNvPr>
              <p14:cNvContentPartPr/>
              <p14:nvPr/>
            </p14:nvContentPartPr>
            <p14:xfrm>
              <a:off x="167400" y="521640"/>
              <a:ext cx="10778400" cy="5914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F072E78-E1A6-2232-85A1-2AD16B8D44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040" y="512280"/>
                <a:ext cx="10797120" cy="593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1779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90D7A7-1AF4-93F7-7F44-0DFFBC1CC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8013EB-CE72-EE5D-1A06-590A64F40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44011B46-E376-9B41-9827-B07AD3DD9C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7602631-B6F9-3113-6D01-F24EAD22D5E0}"/>
                  </a:ext>
                </a:extLst>
              </p14:cNvPr>
              <p14:cNvContentPartPr/>
              <p14:nvPr/>
            </p14:nvContentPartPr>
            <p14:xfrm>
              <a:off x="95040" y="569880"/>
              <a:ext cx="9591480" cy="6227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7602631-B6F9-3113-6D01-F24EAD22D5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80" y="560520"/>
                <a:ext cx="9610200" cy="624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1753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2BC3ED-35EA-165B-C9B9-29C32EBB2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56C5C0-F524-FC8D-4156-BD8AE98FC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DB1326FA-0876-267C-7353-D33A769CE7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7F5DC3D-373F-61B3-A68F-EE138534B16A}"/>
                  </a:ext>
                </a:extLst>
              </p14:cNvPr>
              <p14:cNvContentPartPr/>
              <p14:nvPr/>
            </p14:nvContentPartPr>
            <p14:xfrm>
              <a:off x="1013040" y="904320"/>
              <a:ext cx="6958080" cy="1614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7F5DC3D-373F-61B3-A68F-EE138534B1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3680" y="894960"/>
                <a:ext cx="6976800" cy="163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8687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5CFE9C-BBBA-8E3B-885E-40239C14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942490-2214-2740-3B0F-D8DD6643F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9BD788C8-62CC-5D64-99D8-CC3337B208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8934A72-94DF-48CF-9930-51D3FFE700BD}"/>
                  </a:ext>
                </a:extLst>
              </p14:cNvPr>
              <p14:cNvContentPartPr/>
              <p14:nvPr/>
            </p14:nvContentPartPr>
            <p14:xfrm>
              <a:off x="201240" y="670680"/>
              <a:ext cx="11696400" cy="5341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8934A72-94DF-48CF-9930-51D3FFE700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880" y="661320"/>
                <a:ext cx="11715120" cy="536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8596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73C1D9-B28C-5EFC-731D-9D69B36B9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5A0C342-037F-F9B9-62EB-7538E5514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A25F138C-37B4-4782-51F1-BBAAEB4BF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A137D5A-913D-40C6-94A7-A692D0054AE2}"/>
                  </a:ext>
                </a:extLst>
              </p14:cNvPr>
              <p14:cNvContentPartPr/>
              <p14:nvPr/>
            </p14:nvContentPartPr>
            <p14:xfrm>
              <a:off x="332280" y="853920"/>
              <a:ext cx="7901280" cy="4529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A137D5A-913D-40C6-94A7-A692D0054A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920" y="844560"/>
                <a:ext cx="7920000" cy="45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8257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EF9A64-B9EA-14B8-4239-2E4245497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DB8F6C-2FA1-22B1-ED8D-927D8B4A4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EC77759A-71DE-2D38-97B6-1BF19D0B1A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0738C3-86DB-963C-5B77-77CBCFE62F6A}"/>
                  </a:ext>
                </a:extLst>
              </p14:cNvPr>
              <p14:cNvContentPartPr/>
              <p14:nvPr/>
            </p14:nvContentPartPr>
            <p14:xfrm>
              <a:off x="209880" y="847440"/>
              <a:ext cx="8683920" cy="4740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0738C3-86DB-963C-5B77-77CBCFE62F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520" y="838080"/>
                <a:ext cx="8702640" cy="47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812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0B8D68BC-E947-C932-3A16-C4D1AC9332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9F4D101-3497-A888-A6DF-E7115A5A0376}"/>
                  </a:ext>
                </a:extLst>
              </p14:cNvPr>
              <p14:cNvContentPartPr/>
              <p14:nvPr/>
            </p14:nvContentPartPr>
            <p14:xfrm>
              <a:off x="749520" y="324720"/>
              <a:ext cx="7809120" cy="3261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9F4D101-3497-A888-A6DF-E7115A5A03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160" y="315360"/>
                <a:ext cx="7827840" cy="327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5797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41328D-3B58-F7F0-F374-C0B2A1482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11990A-6552-4617-D222-D9E0C7601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08375F35-0566-B907-467D-DB2B6BCA5D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19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DF8F95-DF5E-FFDB-4C86-7B8B0956A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2A8B20-442B-B5A0-1FB9-3F662D6B2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2451ABC3-1CC1-DCBF-7DE3-D8424CFD12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FFA636E-EE0E-B14D-3181-AEB8D272C923}"/>
                  </a:ext>
                </a:extLst>
              </p14:cNvPr>
              <p14:cNvContentPartPr/>
              <p14:nvPr/>
            </p14:nvContentPartPr>
            <p14:xfrm>
              <a:off x="982080" y="715680"/>
              <a:ext cx="8037720" cy="2250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FFA636E-EE0E-B14D-3181-AEB8D272C9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2720" y="706320"/>
                <a:ext cx="8056440" cy="226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1600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54C2B2-FB8C-7391-768B-345DF8E3A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F7AD464-7A92-F2EF-FA08-D37A515FD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33E73072-8EED-344A-C35A-DF7DCE93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AE4713-859D-086F-2AB6-740397E77A31}"/>
                  </a:ext>
                </a:extLst>
              </p14:cNvPr>
              <p14:cNvContentPartPr/>
              <p14:nvPr/>
            </p14:nvContentPartPr>
            <p14:xfrm>
              <a:off x="314640" y="785160"/>
              <a:ext cx="8801640" cy="4764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AE4713-859D-086F-2AB6-740397E77A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280" y="775800"/>
                <a:ext cx="8820360" cy="478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412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8F45C0-42B1-C873-182F-4E612D013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620259-BC93-2E2E-6F0D-4E11A6D18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DFD195E5-4192-5FA0-F001-ED57A4B192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342A9BE-56C6-1C8E-FB79-BFE1DEE7D960}"/>
                  </a:ext>
                </a:extLst>
              </p14:cNvPr>
              <p14:cNvContentPartPr/>
              <p14:nvPr/>
            </p14:nvContentPartPr>
            <p14:xfrm>
              <a:off x="250920" y="754920"/>
              <a:ext cx="8502120" cy="4833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342A9BE-56C6-1C8E-FB79-BFE1DEE7D9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560" y="745560"/>
                <a:ext cx="8520840" cy="485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8605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6386D7-B17D-2951-E52D-1617FA62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ECFBB4C-82AE-DD15-4C13-136AE37E4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982F028E-BA11-329B-89B2-11617C1A34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B95930F-B855-1D34-821B-B54C7E03E06E}"/>
                  </a:ext>
                </a:extLst>
              </p14:cNvPr>
              <p14:cNvContentPartPr/>
              <p14:nvPr/>
            </p14:nvContentPartPr>
            <p14:xfrm>
              <a:off x="1005480" y="728280"/>
              <a:ext cx="11153520" cy="3842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95930F-B855-1D34-821B-B54C7E03E0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6120" y="718920"/>
                <a:ext cx="11172240" cy="386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2096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7EA256-7F92-6DAC-0E13-8443BC7D5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63B95E-A9A6-6F9D-0DCA-953979588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E41F080B-D85D-9769-5DBA-D92B0F75C6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D72825B-5C52-8AE2-C5D3-FE6C5D99F550}"/>
                  </a:ext>
                </a:extLst>
              </p14:cNvPr>
              <p14:cNvContentPartPr/>
              <p14:nvPr/>
            </p14:nvContentPartPr>
            <p14:xfrm>
              <a:off x="333360" y="655200"/>
              <a:ext cx="11216160" cy="1909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D72825B-5C52-8AE2-C5D3-FE6C5D99F5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4000" y="645840"/>
                <a:ext cx="11234880" cy="192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2395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74BD43-B6BE-4FFB-99D3-B7C6E3ACE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4C77D4-472D-9A68-098E-C11DD77D8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A5C5C205-9AA5-6CF9-14C0-89553B62E8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D66956-D233-3B9E-1BED-100020094965}"/>
                  </a:ext>
                </a:extLst>
              </p14:cNvPr>
              <p14:cNvContentPartPr/>
              <p14:nvPr/>
            </p14:nvContentPartPr>
            <p14:xfrm>
              <a:off x="1240920" y="326520"/>
              <a:ext cx="8985600" cy="6082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D66956-D233-3B9E-1BED-1000200949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1560" y="317160"/>
                <a:ext cx="9004320" cy="610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7391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1BF4D1-AB49-F8CB-B5DD-ED4DB2D3B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E9024C-B857-9C58-0E65-15C9B0BEC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0CB6F084-27F0-E5D7-2ED4-849EB6FF3C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18F7DD-D1E0-A0D3-54B7-2E9DDC8F1E8C}"/>
                  </a:ext>
                </a:extLst>
              </p14:cNvPr>
              <p14:cNvContentPartPr/>
              <p14:nvPr/>
            </p14:nvContentPartPr>
            <p14:xfrm>
              <a:off x="921960" y="205560"/>
              <a:ext cx="10455120" cy="6107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18F7DD-D1E0-A0D3-54B7-2E9DDC8F1E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2600" y="196200"/>
                <a:ext cx="10473840" cy="612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1553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0</Words>
  <Application>Microsoft Macintosh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2025-09-26T13:20:58Z</dcterms:created>
  <dcterms:modified xsi:type="dcterms:W3CDTF">2025-09-26T15:52:11Z</dcterms:modified>
</cp:coreProperties>
</file>